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5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2" y="58"/>
      </p:cViewPr>
      <p:guideLst>
        <p:guide orient="horz" pos="3936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Rowe" userId="86eff101-4667-4a30-b081-0db58d3e64bf" providerId="ADAL" clId="{37C52A5C-E084-458D-A5B8-74A87545D00F}"/>
    <pc:docChg chg="undo custSel addSld modSld sldOrd">
      <pc:chgData name="Bill Rowe" userId="86eff101-4667-4a30-b081-0db58d3e64bf" providerId="ADAL" clId="{37C52A5C-E084-458D-A5B8-74A87545D00F}" dt="2021-11-24T21:20:49.581" v="3920" actId="20577"/>
      <pc:docMkLst>
        <pc:docMk/>
      </pc:docMkLst>
      <pc:sldChg chg="addSp delSp modSp mod ord setBg modClrScheme chgLayout">
        <pc:chgData name="Bill Rowe" userId="86eff101-4667-4a30-b081-0db58d3e64bf" providerId="ADAL" clId="{37C52A5C-E084-458D-A5B8-74A87545D00F}" dt="2021-11-24T21:20:14.332" v="3910" actId="6549"/>
        <pc:sldMkLst>
          <pc:docMk/>
          <pc:sldMk cId="2574877943" sldId="256"/>
        </pc:sldMkLst>
        <pc:spChg chg="add mod ord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2" creationId="{1A6A6944-5661-41F8-B686-867F31169CCB}"/>
          </ac:spMkLst>
        </pc:spChg>
        <pc:spChg chg="add mod ord">
          <ac:chgData name="Bill Rowe" userId="86eff101-4667-4a30-b081-0db58d3e64bf" providerId="ADAL" clId="{37C52A5C-E084-458D-A5B8-74A87545D00F}" dt="2021-11-24T21:20:14.332" v="3910" actId="6549"/>
          <ac:spMkLst>
            <pc:docMk/>
            <pc:sldMk cId="2574877943" sldId="256"/>
            <ac:spMk id="3" creationId="{A6437085-3868-45D4-A063-8C2C1BCFF5C6}"/>
          </ac:spMkLst>
        </pc:spChg>
        <pc:spChg chg="del">
          <ac:chgData name="Bill Rowe" userId="86eff101-4667-4a30-b081-0db58d3e64bf" providerId="ADAL" clId="{37C52A5C-E084-458D-A5B8-74A87545D00F}" dt="2021-11-24T17:41:05.590" v="3"/>
          <ac:spMkLst>
            <pc:docMk/>
            <pc:sldMk cId="2574877943" sldId="256"/>
            <ac:spMk id="20" creationId="{54A0E94D-9C3D-4C1A-90D6-E8FA2BB443F3}"/>
          </ac:spMkLst>
        </pc:spChg>
        <pc:spChg chg="del">
          <ac:chgData name="Bill Rowe" userId="86eff101-4667-4a30-b081-0db58d3e64bf" providerId="ADAL" clId="{37C52A5C-E084-458D-A5B8-74A87545D00F}" dt="2021-11-24T17:41:05.589" v="1"/>
          <ac:spMkLst>
            <pc:docMk/>
            <pc:sldMk cId="2574877943" sldId="256"/>
            <ac:spMk id="21" creationId="{F1553758-0D09-4331-9D36-72E2C1CF39FD}"/>
          </ac:spMkLst>
        </pc:spChg>
        <pc:spChg chg="add del">
          <ac:chgData name="Bill Rowe" userId="86eff101-4667-4a30-b081-0db58d3e64bf" providerId="ADAL" clId="{37C52A5C-E084-458D-A5B8-74A87545D00F}" dt="2021-11-24T18:08:42.645" v="148" actId="26606"/>
          <ac:spMkLst>
            <pc:docMk/>
            <pc:sldMk cId="2574877943" sldId="256"/>
            <ac:spMk id="24" creationId="{907EF6B7-1338-4443-8C46-6A318D952DFD}"/>
          </ac:spMkLst>
        </pc:spChg>
        <pc:spChg chg="add del">
          <ac:chgData name="Bill Rowe" userId="86eff101-4667-4a30-b081-0db58d3e64bf" providerId="ADAL" clId="{37C52A5C-E084-458D-A5B8-74A87545D00F}" dt="2021-11-24T18:08:42.645" v="148" actId="26606"/>
          <ac:spMkLst>
            <pc:docMk/>
            <pc:sldMk cId="2574877943" sldId="256"/>
            <ac:spMk id="26" creationId="{DAAE4CDD-124C-4DCF-9584-B6033B545DD5}"/>
          </ac:spMkLst>
        </pc:spChg>
        <pc:spChg chg="add del">
          <ac:chgData name="Bill Rowe" userId="86eff101-4667-4a30-b081-0db58d3e64bf" providerId="ADAL" clId="{37C52A5C-E084-458D-A5B8-74A87545D00F}" dt="2021-11-24T18:08:42.645" v="148" actId="26606"/>
          <ac:spMkLst>
            <pc:docMk/>
            <pc:sldMk cId="2574877943" sldId="256"/>
            <ac:spMk id="28" creationId="{081E4A58-353D-44AE-B2FC-2A74E2E400F7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33" creationId="{E92FEB64-6EEA-4759-B4A4-BD2C1E660BA8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35" creationId="{B10BB131-AC8E-4A8E-A5D1-36260F720C3B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37" creationId="{14847E93-7DC1-4D4B-8829-B19AA7137C50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39" creationId="{5566D6E1-03A1-4D73-A4E0-35D74D568A04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41" creationId="{9F835A99-04AC-494A-A572-AFE8413CC938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43" creationId="{7B786209-1B0B-4CA9-9BDD-F7327066A84D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45" creationId="{2D2964BB-484D-45AE-AD66-D407D0629652}"/>
          </ac:spMkLst>
        </pc:spChg>
        <pc:spChg chg="add del">
          <ac:chgData name="Bill Rowe" userId="86eff101-4667-4a30-b081-0db58d3e64bf" providerId="ADAL" clId="{37C52A5C-E084-458D-A5B8-74A87545D00F}" dt="2021-11-24T18:08:54.732" v="149" actId="26606"/>
          <ac:spMkLst>
            <pc:docMk/>
            <pc:sldMk cId="2574877943" sldId="256"/>
            <ac:spMk id="47" creationId="{6691AC69-A76E-4DAB-B565-468B6B87ACF3}"/>
          </ac:spMkLst>
        </pc:spChg>
        <pc:spChg chg="add del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52" creationId="{C2554CA6-288E-4202-BC52-2E5A8F0C0AED}"/>
          </ac:spMkLst>
        </pc:spChg>
        <pc:spChg chg="add del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54" creationId="{B10BB131-AC8E-4A8E-A5D1-36260F720C3B}"/>
          </ac:spMkLst>
        </pc:spChg>
        <pc:spChg chg="add del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56" creationId="{5B7778FC-632E-4DCA-A7CB-0D7731CCF970}"/>
          </ac:spMkLst>
        </pc:spChg>
        <pc:spChg chg="add del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58" creationId="{FA23A907-97FB-4A8F-880A-DD77401C4296}"/>
          </ac:spMkLst>
        </pc:spChg>
        <pc:spChg chg="add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63" creationId="{C2554CA6-288E-4202-BC52-2E5A8F0C0AED}"/>
          </ac:spMkLst>
        </pc:spChg>
        <pc:spChg chg="add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65" creationId="{B10BB131-AC8E-4A8E-A5D1-36260F720C3B}"/>
          </ac:spMkLst>
        </pc:spChg>
        <pc:spChg chg="add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67" creationId="{5B7778FC-632E-4DCA-A7CB-0D7731CCF970}"/>
          </ac:spMkLst>
        </pc:spChg>
        <pc:spChg chg="add">
          <ac:chgData name="Bill Rowe" userId="86eff101-4667-4a30-b081-0db58d3e64bf" providerId="ADAL" clId="{37C52A5C-E084-458D-A5B8-74A87545D00F}" dt="2021-11-24T18:11:06.199" v="243" actId="26606"/>
          <ac:spMkLst>
            <pc:docMk/>
            <pc:sldMk cId="2574877943" sldId="256"/>
            <ac:spMk id="69" creationId="{FA23A907-97FB-4A8F-880A-DD77401C4296}"/>
          </ac:spMkLst>
        </pc:spChg>
        <pc:picChg chg="ord">
          <ac:chgData name="Bill Rowe" userId="86eff101-4667-4a30-b081-0db58d3e64bf" providerId="ADAL" clId="{37C52A5C-E084-458D-A5B8-74A87545D00F}" dt="2021-11-24T18:07:25.373" v="109" actId="26606"/>
          <ac:picMkLst>
            <pc:docMk/>
            <pc:sldMk cId="2574877943" sldId="256"/>
            <ac:picMk id="19" creationId="{E6DDD39B-8F90-49B0-A41C-3FDF1388F3C0}"/>
          </ac:picMkLst>
        </pc:picChg>
      </pc:sldChg>
      <pc:sldChg chg="addSp delSp modSp new mod setBg">
        <pc:chgData name="Bill Rowe" userId="86eff101-4667-4a30-b081-0db58d3e64bf" providerId="ADAL" clId="{37C52A5C-E084-458D-A5B8-74A87545D00F}" dt="2021-11-24T20:30:01.907" v="2329" actId="20577"/>
        <pc:sldMkLst>
          <pc:docMk/>
          <pc:sldMk cId="37012602" sldId="257"/>
        </pc:sldMkLst>
        <pc:spChg chg="mod">
          <ac:chgData name="Bill Rowe" userId="86eff101-4667-4a30-b081-0db58d3e64bf" providerId="ADAL" clId="{37C52A5C-E084-458D-A5B8-74A87545D00F}" dt="2021-11-24T19:30:12.255" v="1698" actId="26606"/>
          <ac:spMkLst>
            <pc:docMk/>
            <pc:sldMk cId="37012602" sldId="257"/>
            <ac:spMk id="2" creationId="{6735DC5F-1E1A-4995-A47F-82DE6B572473}"/>
          </ac:spMkLst>
        </pc:spChg>
        <pc:spChg chg="mod">
          <ac:chgData name="Bill Rowe" userId="86eff101-4667-4a30-b081-0db58d3e64bf" providerId="ADAL" clId="{37C52A5C-E084-458D-A5B8-74A87545D00F}" dt="2021-11-24T20:30:01.907" v="2329" actId="20577"/>
          <ac:spMkLst>
            <pc:docMk/>
            <pc:sldMk cId="37012602" sldId="257"/>
            <ac:spMk id="3" creationId="{7EF6B6A6-A5DA-4755-AAB6-9C756016479C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8" creationId="{D278ADA9-6383-4BDD-80D2-8899A402687B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10" creationId="{484B7147-B0F6-40ED-B5A2-FF72BC8198B6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12" creationId="{B36D2DE0-0628-4A9A-A59D-7BA8B5EB3022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14" creationId="{48E405C9-94BE-41DA-928C-DEC9A8550E9F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16" creationId="{D2091A72-D5BB-42AC-8FD3-F7747D90861E}"/>
          </ac:spMkLst>
        </pc:spChg>
        <pc:spChg chg="add del">
          <ac:chgData name="Bill Rowe" userId="86eff101-4667-4a30-b081-0db58d3e64bf" providerId="ADAL" clId="{37C52A5C-E084-458D-A5B8-74A87545D00F}" dt="2021-11-24T18:49:47.974" v="738" actId="26606"/>
          <ac:spMkLst>
            <pc:docMk/>
            <pc:sldMk cId="37012602" sldId="257"/>
            <ac:spMk id="18" creationId="{6ED12BFC-A737-46AF-8411-481112D54B0C}"/>
          </ac:spMkLst>
        </pc:spChg>
        <pc:spChg chg="add del">
          <ac:chgData name="Bill Rowe" userId="86eff101-4667-4a30-b081-0db58d3e64bf" providerId="ADAL" clId="{37C52A5C-E084-458D-A5B8-74A87545D00F}" dt="2021-11-24T19:30:12.255" v="1698" actId="26606"/>
          <ac:spMkLst>
            <pc:docMk/>
            <pc:sldMk cId="37012602" sldId="257"/>
            <ac:spMk id="23" creationId="{100EDD19-6802-4EC3-95CE-CFFAB042CFD6}"/>
          </ac:spMkLst>
        </pc:spChg>
        <pc:spChg chg="add del">
          <ac:chgData name="Bill Rowe" userId="86eff101-4667-4a30-b081-0db58d3e64bf" providerId="ADAL" clId="{37C52A5C-E084-458D-A5B8-74A87545D00F}" dt="2021-11-24T19:30:12.255" v="1698" actId="26606"/>
          <ac:spMkLst>
            <pc:docMk/>
            <pc:sldMk cId="37012602" sldId="257"/>
            <ac:spMk id="25" creationId="{DB17E863-922E-4C26-BD64-E8FD41D28661}"/>
          </ac:spMkLst>
        </pc:spChg>
        <pc:spChg chg="add del">
          <ac:chgData name="Bill Rowe" userId="86eff101-4667-4a30-b081-0db58d3e64bf" providerId="ADAL" clId="{37C52A5C-E084-458D-A5B8-74A87545D00F}" dt="2021-11-24T19:30:12.255" v="1698" actId="26606"/>
          <ac:spMkLst>
            <pc:docMk/>
            <pc:sldMk cId="37012602" sldId="257"/>
            <ac:spMk id="30" creationId="{100EDD19-6802-4EC3-95CE-CFFAB042CFD6}"/>
          </ac:spMkLst>
        </pc:spChg>
        <pc:spChg chg="add del">
          <ac:chgData name="Bill Rowe" userId="86eff101-4667-4a30-b081-0db58d3e64bf" providerId="ADAL" clId="{37C52A5C-E084-458D-A5B8-74A87545D00F}" dt="2021-11-24T19:30:12.255" v="1698" actId="26606"/>
          <ac:spMkLst>
            <pc:docMk/>
            <pc:sldMk cId="37012602" sldId="257"/>
            <ac:spMk id="32" creationId="{DB17E863-922E-4C26-BD64-E8FD41D28661}"/>
          </ac:spMkLst>
        </pc:spChg>
      </pc:sldChg>
      <pc:sldChg chg="addSp modSp new mod ord setBg">
        <pc:chgData name="Bill Rowe" userId="86eff101-4667-4a30-b081-0db58d3e64bf" providerId="ADAL" clId="{37C52A5C-E084-458D-A5B8-74A87545D00F}" dt="2021-11-24T20:51:42.037" v="3017" actId="27636"/>
        <pc:sldMkLst>
          <pc:docMk/>
          <pc:sldMk cId="1087245158" sldId="258"/>
        </pc:sldMkLst>
        <pc:spChg chg="mod">
          <ac:chgData name="Bill Rowe" userId="86eff101-4667-4a30-b081-0db58d3e64bf" providerId="ADAL" clId="{37C52A5C-E084-458D-A5B8-74A87545D00F}" dt="2021-11-24T19:18:24.508" v="1677" actId="26606"/>
          <ac:spMkLst>
            <pc:docMk/>
            <pc:sldMk cId="1087245158" sldId="258"/>
            <ac:spMk id="2" creationId="{D71D0B54-E6FC-4546-AEFB-1EEC3EF94246}"/>
          </ac:spMkLst>
        </pc:spChg>
        <pc:spChg chg="mod">
          <ac:chgData name="Bill Rowe" userId="86eff101-4667-4a30-b081-0db58d3e64bf" providerId="ADAL" clId="{37C52A5C-E084-458D-A5B8-74A87545D00F}" dt="2021-11-24T20:51:42.037" v="3017" actId="27636"/>
          <ac:spMkLst>
            <pc:docMk/>
            <pc:sldMk cId="1087245158" sldId="258"/>
            <ac:spMk id="3" creationId="{0DD5FFAF-E4B7-45CF-8418-B3DC43C5BD19}"/>
          </ac:spMkLst>
        </pc:spChg>
        <pc:spChg chg="add">
          <ac:chgData name="Bill Rowe" userId="86eff101-4667-4a30-b081-0db58d3e64bf" providerId="ADAL" clId="{37C52A5C-E084-458D-A5B8-74A87545D00F}" dt="2021-11-24T19:18:24.508" v="1677" actId="26606"/>
          <ac:spMkLst>
            <pc:docMk/>
            <pc:sldMk cId="1087245158" sldId="258"/>
            <ac:spMk id="8" creationId="{100EDD19-6802-4EC3-95CE-CFFAB042CFD6}"/>
          </ac:spMkLst>
        </pc:spChg>
        <pc:spChg chg="add">
          <ac:chgData name="Bill Rowe" userId="86eff101-4667-4a30-b081-0db58d3e64bf" providerId="ADAL" clId="{37C52A5C-E084-458D-A5B8-74A87545D00F}" dt="2021-11-24T19:18:24.508" v="1677" actId="26606"/>
          <ac:spMkLst>
            <pc:docMk/>
            <pc:sldMk cId="1087245158" sldId="258"/>
            <ac:spMk id="10" creationId="{DB17E863-922E-4C26-BD64-E8FD41D28661}"/>
          </ac:spMkLst>
        </pc:spChg>
      </pc:sldChg>
      <pc:sldChg chg="addSp delSp modSp add mod">
        <pc:chgData name="Bill Rowe" userId="86eff101-4667-4a30-b081-0db58d3e64bf" providerId="ADAL" clId="{37C52A5C-E084-458D-A5B8-74A87545D00F}" dt="2021-11-24T20:28:40.854" v="2272" actId="20577"/>
        <pc:sldMkLst>
          <pc:docMk/>
          <pc:sldMk cId="3315782594" sldId="259"/>
        </pc:sldMkLst>
        <pc:spChg chg="mod">
          <ac:chgData name="Bill Rowe" userId="86eff101-4667-4a30-b081-0db58d3e64bf" providerId="ADAL" clId="{37C52A5C-E084-458D-A5B8-74A87545D00F}" dt="2021-11-24T18:48:16.890" v="734" actId="20577"/>
          <ac:spMkLst>
            <pc:docMk/>
            <pc:sldMk cId="3315782594" sldId="259"/>
            <ac:spMk id="2" creationId="{1A6A6944-5661-41F8-B686-867F31169CCB}"/>
          </ac:spMkLst>
        </pc:spChg>
        <pc:spChg chg="del mod">
          <ac:chgData name="Bill Rowe" userId="86eff101-4667-4a30-b081-0db58d3e64bf" providerId="ADAL" clId="{37C52A5C-E084-458D-A5B8-74A87545D00F}" dt="2021-11-24T18:49:21.246" v="737" actId="26606"/>
          <ac:spMkLst>
            <pc:docMk/>
            <pc:sldMk cId="3315782594" sldId="259"/>
            <ac:spMk id="3" creationId="{A6437085-3868-45D4-A063-8C2C1BCFF5C6}"/>
          </ac:spMkLst>
        </pc:spChg>
        <pc:spChg chg="del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63" creationId="{C2554CA6-288E-4202-BC52-2E5A8F0C0AED}"/>
          </ac:spMkLst>
        </pc:spChg>
        <pc:spChg chg="del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65" creationId="{B10BB131-AC8E-4A8E-A5D1-36260F720C3B}"/>
          </ac:spMkLst>
        </pc:spChg>
        <pc:spChg chg="del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67" creationId="{5B7778FC-632E-4DCA-A7CB-0D7731CCF970}"/>
          </ac:spMkLst>
        </pc:spChg>
        <pc:spChg chg="del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69" creationId="{FA23A907-97FB-4A8F-880A-DD77401C4296}"/>
          </ac:spMkLst>
        </pc:spChg>
        <pc:spChg chg="add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74" creationId="{1BB867FF-FC45-48F7-8104-F89BE54909F1}"/>
          </ac:spMkLst>
        </pc:spChg>
        <pc:spChg chg="add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76" creationId="{8BB56887-D0D5-4F0C-9E19-7247EB83C8B7}"/>
          </ac:spMkLst>
        </pc:spChg>
        <pc:spChg chg="add">
          <ac:chgData name="Bill Rowe" userId="86eff101-4667-4a30-b081-0db58d3e64bf" providerId="ADAL" clId="{37C52A5C-E084-458D-A5B8-74A87545D00F}" dt="2021-11-24T18:47:28.698" v="724" actId="26606"/>
          <ac:spMkLst>
            <pc:docMk/>
            <pc:sldMk cId="3315782594" sldId="259"/>
            <ac:spMk id="78" creationId="{081E4A58-353D-44AE-B2FC-2A74E2E400F7}"/>
          </ac:spMkLst>
        </pc:spChg>
        <pc:graphicFrameChg chg="add mod">
          <ac:chgData name="Bill Rowe" userId="86eff101-4667-4a30-b081-0db58d3e64bf" providerId="ADAL" clId="{37C52A5C-E084-458D-A5B8-74A87545D00F}" dt="2021-11-24T20:28:40.854" v="2272" actId="20577"/>
          <ac:graphicFrameMkLst>
            <pc:docMk/>
            <pc:sldMk cId="3315782594" sldId="259"/>
            <ac:graphicFrameMk id="80" creationId="{411E12A2-13AC-4AB4-B33C-00236B250632}"/>
          </ac:graphicFrameMkLst>
        </pc:graphicFrameChg>
        <pc:picChg chg="del">
          <ac:chgData name="Bill Rowe" userId="86eff101-4667-4a30-b081-0db58d3e64bf" providerId="ADAL" clId="{37C52A5C-E084-458D-A5B8-74A87545D00F}" dt="2021-11-24T18:45:47.195" v="723" actId="21"/>
          <ac:picMkLst>
            <pc:docMk/>
            <pc:sldMk cId="3315782594" sldId="259"/>
            <ac:picMk id="19" creationId="{E6DDD39B-8F90-49B0-A41C-3FDF1388F3C0}"/>
          </ac:picMkLst>
        </pc:picChg>
      </pc:sldChg>
      <pc:sldChg chg="addSp modSp new mod setBg">
        <pc:chgData name="Bill Rowe" userId="86eff101-4667-4a30-b081-0db58d3e64bf" providerId="ADAL" clId="{37C52A5C-E084-458D-A5B8-74A87545D00F}" dt="2021-11-24T21:20:49.581" v="3920" actId="20577"/>
        <pc:sldMkLst>
          <pc:docMk/>
          <pc:sldMk cId="1183289378" sldId="260"/>
        </pc:sldMkLst>
        <pc:spChg chg="mod">
          <ac:chgData name="Bill Rowe" userId="86eff101-4667-4a30-b081-0db58d3e64bf" providerId="ADAL" clId="{37C52A5C-E084-458D-A5B8-74A87545D00F}" dt="2021-11-24T19:27:49.897" v="1689" actId="26606"/>
          <ac:spMkLst>
            <pc:docMk/>
            <pc:sldMk cId="1183289378" sldId="260"/>
            <ac:spMk id="2" creationId="{935666A7-9DB4-4810-80F5-C9C7895D89C5}"/>
          </ac:spMkLst>
        </pc:spChg>
        <pc:spChg chg="mod">
          <ac:chgData name="Bill Rowe" userId="86eff101-4667-4a30-b081-0db58d3e64bf" providerId="ADAL" clId="{37C52A5C-E084-458D-A5B8-74A87545D00F}" dt="2021-11-24T21:20:49.581" v="3920" actId="20577"/>
          <ac:spMkLst>
            <pc:docMk/>
            <pc:sldMk cId="1183289378" sldId="260"/>
            <ac:spMk id="3" creationId="{41F3905D-BAE7-4FA9-A121-CC99F95C0B4D}"/>
          </ac:spMkLst>
        </pc:spChg>
        <pc:spChg chg="add">
          <ac:chgData name="Bill Rowe" userId="86eff101-4667-4a30-b081-0db58d3e64bf" providerId="ADAL" clId="{37C52A5C-E084-458D-A5B8-74A87545D00F}" dt="2021-11-24T19:27:49.897" v="1689" actId="26606"/>
          <ac:spMkLst>
            <pc:docMk/>
            <pc:sldMk cId="1183289378" sldId="260"/>
            <ac:spMk id="8" creationId="{100EDD19-6802-4EC3-95CE-CFFAB042CFD6}"/>
          </ac:spMkLst>
        </pc:spChg>
        <pc:spChg chg="add">
          <ac:chgData name="Bill Rowe" userId="86eff101-4667-4a30-b081-0db58d3e64bf" providerId="ADAL" clId="{37C52A5C-E084-458D-A5B8-74A87545D00F}" dt="2021-11-24T19:27:49.897" v="1689" actId="26606"/>
          <ac:spMkLst>
            <pc:docMk/>
            <pc:sldMk cId="1183289378" sldId="260"/>
            <ac:spMk id="10" creationId="{DB17E863-922E-4C26-BD64-E8FD41D28661}"/>
          </ac:spMkLst>
        </pc:spChg>
      </pc:sldChg>
      <pc:sldChg chg="addSp modSp new mod setBg">
        <pc:chgData name="Bill Rowe" userId="86eff101-4667-4a30-b081-0db58d3e64bf" providerId="ADAL" clId="{37C52A5C-E084-458D-A5B8-74A87545D00F}" dt="2021-11-24T21:19:44.828" v="3908" actId="20577"/>
        <pc:sldMkLst>
          <pc:docMk/>
          <pc:sldMk cId="1639324903" sldId="261"/>
        </pc:sldMkLst>
        <pc:spChg chg="mod">
          <ac:chgData name="Bill Rowe" userId="86eff101-4667-4a30-b081-0db58d3e64bf" providerId="ADAL" clId="{37C52A5C-E084-458D-A5B8-74A87545D00F}" dt="2021-11-24T20:55:25.226" v="3061" actId="20577"/>
          <ac:spMkLst>
            <pc:docMk/>
            <pc:sldMk cId="1639324903" sldId="261"/>
            <ac:spMk id="2" creationId="{050FD74F-B021-4EC8-9899-3E3B36E4255B}"/>
          </ac:spMkLst>
        </pc:spChg>
        <pc:spChg chg="mod">
          <ac:chgData name="Bill Rowe" userId="86eff101-4667-4a30-b081-0db58d3e64bf" providerId="ADAL" clId="{37C52A5C-E084-458D-A5B8-74A87545D00F}" dt="2021-11-24T21:19:44.828" v="3908" actId="20577"/>
          <ac:spMkLst>
            <pc:docMk/>
            <pc:sldMk cId="1639324903" sldId="261"/>
            <ac:spMk id="3" creationId="{F1F44FD3-4642-4C6C-98BC-0938EDD476BB}"/>
          </ac:spMkLst>
        </pc:spChg>
        <pc:spChg chg="add">
          <ac:chgData name="Bill Rowe" userId="86eff101-4667-4a30-b081-0db58d3e64bf" providerId="ADAL" clId="{37C52A5C-E084-458D-A5B8-74A87545D00F}" dt="2021-11-24T20:52:52.140" v="3030" actId="26606"/>
          <ac:spMkLst>
            <pc:docMk/>
            <pc:sldMk cId="1639324903" sldId="261"/>
            <ac:spMk id="8" creationId="{100EDD19-6802-4EC3-95CE-CFFAB042CFD6}"/>
          </ac:spMkLst>
        </pc:spChg>
        <pc:spChg chg="add">
          <ac:chgData name="Bill Rowe" userId="86eff101-4667-4a30-b081-0db58d3e64bf" providerId="ADAL" clId="{37C52A5C-E084-458D-A5B8-74A87545D00F}" dt="2021-11-24T20:52:52.140" v="3030" actId="26606"/>
          <ac:spMkLst>
            <pc:docMk/>
            <pc:sldMk cId="1639324903" sldId="261"/>
            <ac:spMk id="10" creationId="{DB17E863-922E-4C26-BD64-E8FD41D2866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3EA63-938D-47AA-BB9D-18663BE960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645AD1-7246-4225-B66B-7170BA1296E7}">
      <dgm:prSet/>
      <dgm:spPr/>
      <dgm:t>
        <a:bodyPr/>
        <a:lstStyle/>
        <a:p>
          <a:r>
            <a:rPr lang="en-US" dirty="0"/>
            <a:t>R Majorities in NC House &amp; Senate</a:t>
          </a:r>
        </a:p>
      </dgm:t>
    </dgm:pt>
    <dgm:pt modelId="{337B1CE7-9D78-44D4-9554-2251FACBFE38}" type="parTrans" cxnId="{8D3CC119-428D-4663-9939-7C80033FAE07}">
      <dgm:prSet/>
      <dgm:spPr/>
      <dgm:t>
        <a:bodyPr/>
        <a:lstStyle/>
        <a:p>
          <a:endParaRPr lang="en-US"/>
        </a:p>
      </dgm:t>
    </dgm:pt>
    <dgm:pt modelId="{F6F7ABD4-1B44-4E08-8A77-53CC8A3D32E6}" type="sibTrans" cxnId="{8D3CC119-428D-4663-9939-7C80033FAE07}">
      <dgm:prSet/>
      <dgm:spPr/>
      <dgm:t>
        <a:bodyPr/>
        <a:lstStyle/>
        <a:p>
          <a:endParaRPr lang="en-US"/>
        </a:p>
      </dgm:t>
    </dgm:pt>
    <dgm:pt modelId="{AF6BA565-76E5-4FB6-9AA9-2B0256739214}">
      <dgm:prSet/>
      <dgm:spPr/>
      <dgm:t>
        <a:bodyPr/>
        <a:lstStyle/>
        <a:p>
          <a:r>
            <a:rPr lang="en-US" dirty="0"/>
            <a:t>Governor Roy Cooper, D</a:t>
          </a:r>
        </a:p>
      </dgm:t>
    </dgm:pt>
    <dgm:pt modelId="{2C661AFE-4531-4DDF-9F97-980C8AE57EE3}" type="parTrans" cxnId="{5109EF4C-A510-4B34-A0E4-65D563D97ED3}">
      <dgm:prSet/>
      <dgm:spPr/>
      <dgm:t>
        <a:bodyPr/>
        <a:lstStyle/>
        <a:p>
          <a:endParaRPr lang="en-US"/>
        </a:p>
      </dgm:t>
    </dgm:pt>
    <dgm:pt modelId="{5DAAFC61-732D-4780-8A1C-9B26062F41A0}" type="sibTrans" cxnId="{5109EF4C-A510-4B34-A0E4-65D563D97ED3}">
      <dgm:prSet/>
      <dgm:spPr/>
      <dgm:t>
        <a:bodyPr/>
        <a:lstStyle/>
        <a:p>
          <a:endParaRPr lang="en-US"/>
        </a:p>
      </dgm:t>
    </dgm:pt>
    <dgm:pt modelId="{0DCF6B21-9B43-4558-AA65-B38229F83FF3}">
      <dgm:prSet/>
      <dgm:spPr/>
      <dgm:t>
        <a:bodyPr/>
        <a:lstStyle/>
        <a:p>
          <a:r>
            <a:rPr lang="en-US" dirty="0"/>
            <a:t>No Veto Proof Majority, but close</a:t>
          </a:r>
        </a:p>
      </dgm:t>
    </dgm:pt>
    <dgm:pt modelId="{B11C4E56-0464-4162-9CD0-EA8B66697F43}" type="parTrans" cxnId="{44632347-458A-46FE-AF76-0DCEC12CAC32}">
      <dgm:prSet/>
      <dgm:spPr/>
      <dgm:t>
        <a:bodyPr/>
        <a:lstStyle/>
        <a:p>
          <a:endParaRPr lang="en-US"/>
        </a:p>
      </dgm:t>
    </dgm:pt>
    <dgm:pt modelId="{9D26FC29-ECB7-4D2F-BBB9-CA3787CBB04D}" type="sibTrans" cxnId="{44632347-458A-46FE-AF76-0DCEC12CAC32}">
      <dgm:prSet/>
      <dgm:spPr/>
      <dgm:t>
        <a:bodyPr/>
        <a:lstStyle/>
        <a:p>
          <a:endParaRPr lang="en-US"/>
        </a:p>
      </dgm:t>
    </dgm:pt>
    <dgm:pt modelId="{D023CC50-C0C2-4A9C-AC4A-94D0FD5651E2}">
      <dgm:prSet/>
      <dgm:spPr/>
      <dgm:t>
        <a:bodyPr/>
        <a:lstStyle/>
        <a:p>
          <a:r>
            <a:rPr lang="en-US" b="1" dirty="0"/>
            <a:t>House</a:t>
          </a:r>
          <a:r>
            <a:rPr lang="en-US" dirty="0"/>
            <a:t> – 120 Members (69Rs &amp; 51Ds) – 72 votes needed to override Gov. veto</a:t>
          </a:r>
        </a:p>
      </dgm:t>
    </dgm:pt>
    <dgm:pt modelId="{43822F89-5A5E-482F-8489-8158573D61A2}" type="parTrans" cxnId="{5E72C7DA-D09C-4887-9912-D64BC3D135AD}">
      <dgm:prSet/>
      <dgm:spPr/>
      <dgm:t>
        <a:bodyPr/>
        <a:lstStyle/>
        <a:p>
          <a:endParaRPr lang="en-US"/>
        </a:p>
      </dgm:t>
    </dgm:pt>
    <dgm:pt modelId="{83814627-87F9-4DE8-BC11-5131328587B6}" type="sibTrans" cxnId="{5E72C7DA-D09C-4887-9912-D64BC3D135AD}">
      <dgm:prSet/>
      <dgm:spPr/>
      <dgm:t>
        <a:bodyPr/>
        <a:lstStyle/>
        <a:p>
          <a:endParaRPr lang="en-US"/>
        </a:p>
      </dgm:t>
    </dgm:pt>
    <dgm:pt modelId="{9CDA9889-24E3-4379-882E-6B7F71DC0C05}">
      <dgm:prSet/>
      <dgm:spPr/>
      <dgm:t>
        <a:bodyPr/>
        <a:lstStyle/>
        <a:p>
          <a:r>
            <a:rPr lang="en-US" b="1" dirty="0"/>
            <a:t>Senate </a:t>
          </a:r>
          <a:r>
            <a:rPr lang="en-US" dirty="0"/>
            <a:t>– 50 Members (29Rs &amp; 21Ds) – 30 votes needed to override Gov. veto</a:t>
          </a:r>
        </a:p>
      </dgm:t>
    </dgm:pt>
    <dgm:pt modelId="{DA4CFAD8-04A9-452A-8049-F658236EBE27}" type="parTrans" cxnId="{30981F54-32FB-4E3C-9945-52DF4B3B8C78}">
      <dgm:prSet/>
      <dgm:spPr/>
      <dgm:t>
        <a:bodyPr/>
        <a:lstStyle/>
        <a:p>
          <a:endParaRPr lang="en-US"/>
        </a:p>
      </dgm:t>
    </dgm:pt>
    <dgm:pt modelId="{C118DA1C-AF0C-455F-A55E-81706F1BA448}" type="sibTrans" cxnId="{30981F54-32FB-4E3C-9945-52DF4B3B8C78}">
      <dgm:prSet/>
      <dgm:spPr/>
      <dgm:t>
        <a:bodyPr/>
        <a:lstStyle/>
        <a:p>
          <a:endParaRPr lang="en-US"/>
        </a:p>
      </dgm:t>
    </dgm:pt>
    <dgm:pt modelId="{26130A29-CC37-4034-9DF2-F27E759654DE}">
      <dgm:prSet/>
      <dgm:spPr/>
      <dgm:t>
        <a:bodyPr/>
        <a:lstStyle/>
        <a:p>
          <a:r>
            <a:rPr lang="en-US" dirty="0"/>
            <a:t>12 Bills Vetoed (record) – 0 Overridden</a:t>
          </a:r>
        </a:p>
      </dgm:t>
    </dgm:pt>
    <dgm:pt modelId="{F6BC489D-F5A4-46E9-9866-96597B1EB6E0}" type="parTrans" cxnId="{0E5EF102-3E5B-4D77-A6FC-BBFB4C580F6F}">
      <dgm:prSet/>
      <dgm:spPr/>
      <dgm:t>
        <a:bodyPr/>
        <a:lstStyle/>
        <a:p>
          <a:endParaRPr lang="en-US"/>
        </a:p>
      </dgm:t>
    </dgm:pt>
    <dgm:pt modelId="{BBE1298B-0129-4E73-9B25-451A78944704}" type="sibTrans" cxnId="{0E5EF102-3E5B-4D77-A6FC-BBFB4C580F6F}">
      <dgm:prSet/>
      <dgm:spPr/>
      <dgm:t>
        <a:bodyPr/>
        <a:lstStyle/>
        <a:p>
          <a:endParaRPr lang="en-US"/>
        </a:p>
      </dgm:t>
    </dgm:pt>
    <dgm:pt modelId="{73431A87-8301-4119-9D2C-C462492846FF}" type="pres">
      <dgm:prSet presAssocID="{4563EA63-938D-47AA-BB9D-18663BE9601E}" presName="linear" presStyleCnt="0">
        <dgm:presLayoutVars>
          <dgm:animLvl val="lvl"/>
          <dgm:resizeHandles val="exact"/>
        </dgm:presLayoutVars>
      </dgm:prSet>
      <dgm:spPr/>
    </dgm:pt>
    <dgm:pt modelId="{1C3DC986-7C42-4D01-95AC-38C9BF900261}" type="pres">
      <dgm:prSet presAssocID="{20645AD1-7246-4225-B66B-7170BA1296E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A65D85-D5D3-4C5B-BD4B-99BCC34A710A}" type="pres">
      <dgm:prSet presAssocID="{F6F7ABD4-1B44-4E08-8A77-53CC8A3D32E6}" presName="spacer" presStyleCnt="0"/>
      <dgm:spPr/>
    </dgm:pt>
    <dgm:pt modelId="{5D88205D-40EF-4482-BC33-70B0584C8866}" type="pres">
      <dgm:prSet presAssocID="{AF6BA565-76E5-4FB6-9AA9-2B025673921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632A06D-8B49-4699-B50D-1109A175EA90}" type="pres">
      <dgm:prSet presAssocID="{5DAAFC61-732D-4780-8A1C-9B26062F41A0}" presName="spacer" presStyleCnt="0"/>
      <dgm:spPr/>
    </dgm:pt>
    <dgm:pt modelId="{2C709317-54EC-4360-AA69-B0F37B057107}" type="pres">
      <dgm:prSet presAssocID="{0DCF6B21-9B43-4558-AA65-B38229F83FF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EF894B8-BF43-4D07-B0A3-7BFE1899CA71}" type="pres">
      <dgm:prSet presAssocID="{0DCF6B21-9B43-4558-AA65-B38229F83FF3}" presName="childText" presStyleLbl="revTx" presStyleIdx="0" presStyleCnt="1">
        <dgm:presLayoutVars>
          <dgm:bulletEnabled val="1"/>
        </dgm:presLayoutVars>
      </dgm:prSet>
      <dgm:spPr/>
    </dgm:pt>
    <dgm:pt modelId="{0F0CAF09-76C9-4E84-A8F0-B6E9F2CEF428}" type="pres">
      <dgm:prSet presAssocID="{26130A29-CC37-4034-9DF2-F27E759654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E5EF102-3E5B-4D77-A6FC-BBFB4C580F6F}" srcId="{4563EA63-938D-47AA-BB9D-18663BE9601E}" destId="{26130A29-CC37-4034-9DF2-F27E759654DE}" srcOrd="3" destOrd="0" parTransId="{F6BC489D-F5A4-46E9-9866-96597B1EB6E0}" sibTransId="{BBE1298B-0129-4E73-9B25-451A78944704}"/>
    <dgm:cxn modelId="{8D3CC119-428D-4663-9939-7C80033FAE07}" srcId="{4563EA63-938D-47AA-BB9D-18663BE9601E}" destId="{20645AD1-7246-4225-B66B-7170BA1296E7}" srcOrd="0" destOrd="0" parTransId="{337B1CE7-9D78-44D4-9554-2251FACBFE38}" sibTransId="{F6F7ABD4-1B44-4E08-8A77-53CC8A3D32E6}"/>
    <dgm:cxn modelId="{026B6C25-4EFC-4F08-9536-BEA91B541D66}" type="presOf" srcId="{0DCF6B21-9B43-4558-AA65-B38229F83FF3}" destId="{2C709317-54EC-4360-AA69-B0F37B057107}" srcOrd="0" destOrd="0" presId="urn:microsoft.com/office/officeart/2005/8/layout/vList2"/>
    <dgm:cxn modelId="{32928A40-1E9F-47F3-AB14-3C7692C97678}" type="presOf" srcId="{20645AD1-7246-4225-B66B-7170BA1296E7}" destId="{1C3DC986-7C42-4D01-95AC-38C9BF900261}" srcOrd="0" destOrd="0" presId="urn:microsoft.com/office/officeart/2005/8/layout/vList2"/>
    <dgm:cxn modelId="{44632347-458A-46FE-AF76-0DCEC12CAC32}" srcId="{4563EA63-938D-47AA-BB9D-18663BE9601E}" destId="{0DCF6B21-9B43-4558-AA65-B38229F83FF3}" srcOrd="2" destOrd="0" parTransId="{B11C4E56-0464-4162-9CD0-EA8B66697F43}" sibTransId="{9D26FC29-ECB7-4D2F-BBB9-CA3787CBB04D}"/>
    <dgm:cxn modelId="{5109EF4C-A510-4B34-A0E4-65D563D97ED3}" srcId="{4563EA63-938D-47AA-BB9D-18663BE9601E}" destId="{AF6BA565-76E5-4FB6-9AA9-2B0256739214}" srcOrd="1" destOrd="0" parTransId="{2C661AFE-4531-4DDF-9F97-980C8AE57EE3}" sibTransId="{5DAAFC61-732D-4780-8A1C-9B26062F41A0}"/>
    <dgm:cxn modelId="{30981F54-32FB-4E3C-9945-52DF4B3B8C78}" srcId="{0DCF6B21-9B43-4558-AA65-B38229F83FF3}" destId="{9CDA9889-24E3-4379-882E-6B7F71DC0C05}" srcOrd="1" destOrd="0" parTransId="{DA4CFAD8-04A9-452A-8049-F658236EBE27}" sibTransId="{C118DA1C-AF0C-455F-A55E-81706F1BA448}"/>
    <dgm:cxn modelId="{F1915080-5677-46DE-948E-80B01C9037CF}" type="presOf" srcId="{9CDA9889-24E3-4379-882E-6B7F71DC0C05}" destId="{8EF894B8-BF43-4D07-B0A3-7BFE1899CA71}" srcOrd="0" destOrd="1" presId="urn:microsoft.com/office/officeart/2005/8/layout/vList2"/>
    <dgm:cxn modelId="{D80F6292-55C5-496C-BA7F-6E78831B9FAA}" type="presOf" srcId="{AF6BA565-76E5-4FB6-9AA9-2B0256739214}" destId="{5D88205D-40EF-4482-BC33-70B0584C8866}" srcOrd="0" destOrd="0" presId="urn:microsoft.com/office/officeart/2005/8/layout/vList2"/>
    <dgm:cxn modelId="{739A66AF-ACDA-41E6-9A06-B6F69C570F85}" type="presOf" srcId="{D023CC50-C0C2-4A9C-AC4A-94D0FD5651E2}" destId="{8EF894B8-BF43-4D07-B0A3-7BFE1899CA71}" srcOrd="0" destOrd="0" presId="urn:microsoft.com/office/officeart/2005/8/layout/vList2"/>
    <dgm:cxn modelId="{5E72C7DA-D09C-4887-9912-D64BC3D135AD}" srcId="{0DCF6B21-9B43-4558-AA65-B38229F83FF3}" destId="{D023CC50-C0C2-4A9C-AC4A-94D0FD5651E2}" srcOrd="0" destOrd="0" parTransId="{43822F89-5A5E-482F-8489-8158573D61A2}" sibTransId="{83814627-87F9-4DE8-BC11-5131328587B6}"/>
    <dgm:cxn modelId="{4796A7DD-4603-406F-9734-7A1D425B7E3D}" type="presOf" srcId="{26130A29-CC37-4034-9DF2-F27E759654DE}" destId="{0F0CAF09-76C9-4E84-A8F0-B6E9F2CEF428}" srcOrd="0" destOrd="0" presId="urn:microsoft.com/office/officeart/2005/8/layout/vList2"/>
    <dgm:cxn modelId="{D26BD2E1-2A67-4A38-B39B-760AC467EB98}" type="presOf" srcId="{4563EA63-938D-47AA-BB9D-18663BE9601E}" destId="{73431A87-8301-4119-9D2C-C462492846FF}" srcOrd="0" destOrd="0" presId="urn:microsoft.com/office/officeart/2005/8/layout/vList2"/>
    <dgm:cxn modelId="{FA3EAAF2-90F3-4665-AD39-C3D61503DD23}" type="presParOf" srcId="{73431A87-8301-4119-9D2C-C462492846FF}" destId="{1C3DC986-7C42-4D01-95AC-38C9BF900261}" srcOrd="0" destOrd="0" presId="urn:microsoft.com/office/officeart/2005/8/layout/vList2"/>
    <dgm:cxn modelId="{85394E37-A0FA-46AC-9106-6ED23BCE7BBC}" type="presParOf" srcId="{73431A87-8301-4119-9D2C-C462492846FF}" destId="{FBA65D85-D5D3-4C5B-BD4B-99BCC34A710A}" srcOrd="1" destOrd="0" presId="urn:microsoft.com/office/officeart/2005/8/layout/vList2"/>
    <dgm:cxn modelId="{48E2657E-EF85-4AF1-BA4C-C9C91CF18E03}" type="presParOf" srcId="{73431A87-8301-4119-9D2C-C462492846FF}" destId="{5D88205D-40EF-4482-BC33-70B0584C8866}" srcOrd="2" destOrd="0" presId="urn:microsoft.com/office/officeart/2005/8/layout/vList2"/>
    <dgm:cxn modelId="{D2B9E9F9-862A-4484-BC29-9C5FABE08B2F}" type="presParOf" srcId="{73431A87-8301-4119-9D2C-C462492846FF}" destId="{E632A06D-8B49-4699-B50D-1109A175EA90}" srcOrd="3" destOrd="0" presId="urn:microsoft.com/office/officeart/2005/8/layout/vList2"/>
    <dgm:cxn modelId="{65116054-E2B5-47E1-A3E1-60E3A6A8AD73}" type="presParOf" srcId="{73431A87-8301-4119-9D2C-C462492846FF}" destId="{2C709317-54EC-4360-AA69-B0F37B057107}" srcOrd="4" destOrd="0" presId="urn:microsoft.com/office/officeart/2005/8/layout/vList2"/>
    <dgm:cxn modelId="{8476362B-DBFC-4A66-AFC8-048E06281347}" type="presParOf" srcId="{73431A87-8301-4119-9D2C-C462492846FF}" destId="{8EF894B8-BF43-4D07-B0A3-7BFE1899CA71}" srcOrd="5" destOrd="0" presId="urn:microsoft.com/office/officeart/2005/8/layout/vList2"/>
    <dgm:cxn modelId="{94802BF6-7354-47EB-8B34-B7212B1DDF65}" type="presParOf" srcId="{73431A87-8301-4119-9D2C-C462492846FF}" destId="{0F0CAF09-76C9-4E84-A8F0-B6E9F2CEF42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DC986-7C42-4D01-95AC-38C9BF900261}">
      <dsp:nvSpPr>
        <dsp:cNvPr id="0" name=""/>
        <dsp:cNvSpPr/>
      </dsp:nvSpPr>
      <dsp:spPr>
        <a:xfrm>
          <a:off x="0" y="182214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 Majorities in NC House &amp; Senate</a:t>
          </a:r>
        </a:p>
      </dsp:txBody>
      <dsp:txXfrm>
        <a:off x="36296" y="218510"/>
        <a:ext cx="10443008" cy="670943"/>
      </dsp:txXfrm>
    </dsp:sp>
    <dsp:sp modelId="{5D88205D-40EF-4482-BC33-70B0584C8866}">
      <dsp:nvSpPr>
        <dsp:cNvPr id="0" name=""/>
        <dsp:cNvSpPr/>
      </dsp:nvSpPr>
      <dsp:spPr>
        <a:xfrm>
          <a:off x="0" y="1015029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Governor Roy Cooper, D</a:t>
          </a:r>
        </a:p>
      </dsp:txBody>
      <dsp:txXfrm>
        <a:off x="36296" y="1051325"/>
        <a:ext cx="10443008" cy="670943"/>
      </dsp:txXfrm>
    </dsp:sp>
    <dsp:sp modelId="{2C709317-54EC-4360-AA69-B0F37B057107}">
      <dsp:nvSpPr>
        <dsp:cNvPr id="0" name=""/>
        <dsp:cNvSpPr/>
      </dsp:nvSpPr>
      <dsp:spPr>
        <a:xfrm>
          <a:off x="0" y="1847844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No Veto Proof Majority, but close</a:t>
          </a:r>
        </a:p>
      </dsp:txBody>
      <dsp:txXfrm>
        <a:off x="36296" y="1884140"/>
        <a:ext cx="10443008" cy="670943"/>
      </dsp:txXfrm>
    </dsp:sp>
    <dsp:sp modelId="{8EF894B8-BF43-4D07-B0A3-7BFE1899CA71}">
      <dsp:nvSpPr>
        <dsp:cNvPr id="0" name=""/>
        <dsp:cNvSpPr/>
      </dsp:nvSpPr>
      <dsp:spPr>
        <a:xfrm>
          <a:off x="0" y="2591379"/>
          <a:ext cx="10515600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kern="1200" dirty="0"/>
            <a:t>House</a:t>
          </a:r>
          <a:r>
            <a:rPr lang="en-US" sz="2400" kern="1200" dirty="0"/>
            <a:t> – 120 Members (69Rs &amp; 51Ds) – 72 votes needed to override Gov. veto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kern="1200" dirty="0"/>
            <a:t>Senate </a:t>
          </a:r>
          <a:r>
            <a:rPr lang="en-US" sz="2400" kern="1200" dirty="0"/>
            <a:t>– 50 Members (29Rs &amp; 21Ds) – 30 votes needed to override Gov. veto</a:t>
          </a:r>
        </a:p>
      </dsp:txBody>
      <dsp:txXfrm>
        <a:off x="0" y="2591379"/>
        <a:ext cx="10515600" cy="834210"/>
      </dsp:txXfrm>
    </dsp:sp>
    <dsp:sp modelId="{0F0CAF09-76C9-4E84-A8F0-B6E9F2CEF428}">
      <dsp:nvSpPr>
        <dsp:cNvPr id="0" name=""/>
        <dsp:cNvSpPr/>
      </dsp:nvSpPr>
      <dsp:spPr>
        <a:xfrm>
          <a:off x="0" y="3425589"/>
          <a:ext cx="10515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12 Bills Vetoed (record) – 0 Overridden</a:t>
          </a:r>
        </a:p>
      </dsp:txBody>
      <dsp:txXfrm>
        <a:off x="36296" y="3461885"/>
        <a:ext cx="10443008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B8B7-5396-4948-A034-EF267004B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85FDB-C30C-4403-84D3-CF7BF624D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B591-2D89-439C-855A-E5DBDFC9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EF1F-B61B-44B4-AF81-D16E607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BDA-ACD8-4FE2-B1FC-679FA553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9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D622-000F-4A90-A5D6-66B81002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6A4C2C-1A80-4318-B9FB-F4AA8BBA5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14577-476B-41B1-B0FF-349E65BD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FB1E-5766-48E7-B86E-22595C08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331F-8EF2-4D56-9805-B943E85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54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F5D52-BD9D-4CC7-8AD3-2E438FF86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B6F97-9202-4249-9A0D-CD0E3A4EC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9E6C0-A2C3-47A2-BC30-4541F0A62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91F0C-FD98-4350-A4DE-69F64444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23C9D-E126-4674-8274-97E4770D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5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30EE-5F24-4381-A423-5EF4FDD9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C6B3-06DD-410D-82CC-541373616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7F7D7-6003-41E5-AF00-5C825C84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636E2-01B3-4A54-908D-160B4C18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A9B8A-A321-46EC-AF74-CDED4CFC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0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D9E7-6E56-4007-B3E2-1C958E64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D9D50-C7AA-4561-8BA0-5A32F09D8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80508-BA93-460A-9C32-927939AB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430C-0E52-4C74-89A4-27EE3352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6956C-3E7B-4D21-9316-D93D17EAC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1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94DCD-706A-4E7D-BFF8-368FD822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0063-4704-4417-B81A-6971635CA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58CE5-49BD-44AE-8A41-31F2B7A35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F56CE-5F6E-478B-B3BD-45D297D0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DAB65-B8A2-4861-A100-16542555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B7C50-F5A2-4AD6-9E4A-C1D8549F7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7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6425-6440-49B1-A923-6F25404C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11119-F068-424E-98C9-9B676AF38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6078F-9753-447A-B622-50AE2713A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D3445-A3D3-423B-AB03-962DDFE8C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7C445-6C29-4C49-BB3C-282DDE817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98C22-C564-4BE6-8A71-9045DB900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00A0F-AACF-43F8-9371-D3D531BA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9BBA50-89A0-4841-8FB9-EC03FA02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9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92A8-79B2-4518-985E-9A3C0C21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A3E6A-B03E-4E86-9D4B-6885B2F6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DC6DE-C44B-461B-A4DE-90290390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EBAC3-8880-4793-B94E-F445D0CD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5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0B7AC-8117-4536-B22C-4029A18C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1DB26-C9F3-4CD7-BC60-C96C6373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5396B-664E-411B-893D-C4DF8F6B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6BDCB-4C4A-4BED-BD73-8015C990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08BF0-3165-45E1-8261-DDED64931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7B92E-D30C-485A-8A56-3F1520BF5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B577E-C895-431A-ACCC-ECA0BAFCC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9A3C3-90B7-4286-95CE-491C8D80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FFF69-109E-4A43-BEFB-2D8D1403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1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857E-848B-4400-AA67-673B3C05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7A1C9-0D79-4AA3-8092-02DC28134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F8774-2180-44E5-8A39-B5B84AB5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E3F3D-7248-4454-9B14-0D96499E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3D15C-070A-450A-A1D6-9D9A1619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16103-04E7-4FE3-A7E5-D8A31549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F57A25-43BA-49CC-8EF9-5C788E3C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812B4-617F-4742-B6F5-B102CAD3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1F8A-75FF-4EDD-9BA6-4B21B5C0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2015-7850-425A-8162-66ED7F004F3A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508B-B822-4DCB-B110-3666A4833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0872F-4853-48C0-A1A0-D3E1645A5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292CD-BC64-4CBB-AA35-394CCE971E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5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86360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9826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6A6944-5661-41F8-B686-867F3116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22602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2021 Legislative Briefing – NC &amp; Federal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7" name="Arc 66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18047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56445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37085-3868-45D4-A063-8C2C1BCFF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19985"/>
            <a:ext cx="6232962" cy="4804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“Unprecedented” Period</a:t>
            </a:r>
          </a:p>
          <a:p>
            <a:pPr lvl="1"/>
            <a:r>
              <a:rPr lang="en-US" dirty="0"/>
              <a:t>Global Pandemic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Exposure of long-standing inadequate systems, inequities and disparities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Wealth/income, access to healthcare, affordable housing, childcare, education, internet…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Disproportionate impact on People of Color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Dis-and mis-information everywhere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Partisanship at new highs, Civility at new lows</a:t>
            </a:r>
          </a:p>
          <a:p>
            <a:pPr lvl="1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6DDD39B-8F90-49B0-A41C-3FDF1388F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7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6A6944-5661-41F8-B686-867F3116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819"/>
            <a:ext cx="10515600" cy="1459869"/>
          </a:xfrm>
        </p:spPr>
        <p:txBody>
          <a:bodyPr>
            <a:normAutofit fontScale="90000"/>
          </a:bodyPr>
          <a:lstStyle/>
          <a:p>
            <a:br>
              <a:rPr lang="en-US" u="sng" dirty="0"/>
            </a:br>
            <a:br>
              <a:rPr lang="en-US" u="sng" dirty="0"/>
            </a:br>
            <a:r>
              <a:rPr lang="en-US" u="sng" dirty="0"/>
              <a:t>NORTH CAROLINA – Divided Government</a:t>
            </a:r>
            <a:br>
              <a:rPr lang="en-US" u="sng" dirty="0"/>
            </a:br>
            <a:br>
              <a:rPr lang="en-US" dirty="0"/>
            </a:br>
            <a:endParaRPr lang="en-US" dirty="0"/>
          </a:p>
        </p:txBody>
      </p:sp>
      <p:sp>
        <p:nvSpPr>
          <p:cNvPr id="78" name="Arc 7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0" name="Content Placeholder 2">
            <a:extLst>
              <a:ext uri="{FF2B5EF4-FFF2-40B4-BE49-F238E27FC236}">
                <a16:creationId xmlns:a16="http://schemas.microsoft.com/office/drawing/2014/main" id="{411E12A2-13AC-4AB4-B33C-00236B2506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5947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578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35DC5F-1E1A-4995-A47F-82DE6B572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8289"/>
            <a:ext cx="10515600" cy="12767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2021 Legislative Session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6B6A6-A5DA-4755-AAB6-9C7560164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690688"/>
            <a:ext cx="10515600" cy="498532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b="1" dirty="0"/>
              <a:t>Still NOT Over!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b="1" dirty="0"/>
              <a:t>Opportunities Missed</a:t>
            </a:r>
            <a:endParaRPr lang="en-US" sz="2200" dirty="0"/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Fix NC’s worst in the nation Unemployment Insurance Program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Provide Paid Sick Days and Paid Family &amp; Medical Leave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Raise the Minimum Wage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Invest in Affordable Housing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Reinstate the Earned Income Tax Credit (EITC)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200" b="1" dirty="0"/>
              <a:t>Budget just signed into law</a:t>
            </a:r>
            <a:r>
              <a:rPr lang="en-US" sz="2200" dirty="0"/>
              <a:t> – Bipartisan effort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First State Budget in 4 years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No Closing of Health Care Coverage Gap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½ of Education funding required by Judge’s Order in </a:t>
            </a:r>
            <a:r>
              <a:rPr lang="en-US" sz="1800" u="sng" dirty="0"/>
              <a:t>Leandro 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One time federal $ used for what should be ongoing items</a:t>
            </a:r>
          </a:p>
          <a:p>
            <a:pPr marL="9144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Tax Cuts throughout the decade</a:t>
            </a:r>
          </a:p>
          <a:p>
            <a:pPr marL="1200150" lvl="2" indent="-228600" algn="l">
              <a:buFont typeface="Arial" panose="020B0604020202020204" pitchFamily="34" charset="0"/>
              <a:buChar char="•"/>
            </a:pPr>
            <a:r>
              <a:rPr lang="en-US" dirty="0"/>
              <a:t>Elimination of Corporate Income Tax</a:t>
            </a:r>
          </a:p>
          <a:p>
            <a:pPr marL="1200150" lvl="2" indent="-228600" algn="l">
              <a:buFont typeface="Arial" panose="020B0604020202020204" pitchFamily="34" charset="0"/>
              <a:buChar char="•"/>
            </a:pPr>
            <a:r>
              <a:rPr lang="en-US" dirty="0"/>
              <a:t>Reduction of Personal Income Tax from 5.25% to 3.99%</a:t>
            </a:r>
          </a:p>
          <a:p>
            <a:pPr marL="1200150" lvl="2" indent="-228600" algn="l">
              <a:buFont typeface="Arial" panose="020B0604020202020204" pitchFamily="34" charset="0"/>
              <a:buChar char="•"/>
            </a:pPr>
            <a:r>
              <a:rPr lang="en-US" dirty="0"/>
              <a:t>Overwhelmingly benefit richest North Carolinians and out of state corporation	</a:t>
            </a:r>
          </a:p>
          <a:p>
            <a:pPr marL="971550" lvl="2"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01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666A7-9DB4-4810-80F5-C9C7895D8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2021 Legislative Session, cont’d</a:t>
            </a:r>
            <a:endParaRPr lang="en-U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905D-BAE7-4FA9-A121-CC99F95C0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b="1" dirty="0"/>
              <a:t>Re-districting Done – Lawsuits result, again</a:t>
            </a:r>
          </a:p>
          <a:p>
            <a:r>
              <a:rPr lang="en-US" sz="2200" b="1" dirty="0"/>
              <a:t>Bad Voting </a:t>
            </a:r>
            <a:r>
              <a:rPr lang="en-US" sz="2200" b="1"/>
              <a:t>Bills Surfacing </a:t>
            </a:r>
            <a:r>
              <a:rPr lang="en-US" sz="2200" b="1" dirty="0"/>
              <a:t>– most likely will be vetoed</a:t>
            </a:r>
          </a:p>
          <a:p>
            <a:r>
              <a:rPr lang="en-US" sz="2200" b="1" dirty="0"/>
              <a:t>Some Positives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Budget Bill could have been much worse and has some good in 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Criminal Justice Reform – SB 300 – Could have been better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Expunction Expansion – SB 301 – Could have been better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Vetoes stopped harmful policies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Ending federal unemployment benefit supplement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Gun bills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Elimination of Tenant rights for families living in motels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“Ensuring Dignity &amp; Nondiscrimination in Schools”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400" dirty="0"/>
              <a:t>“Prevent Rioting and Civil Disorder”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8328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D0B54-E6FC-4546-AEFB-1EEC3EF94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Federal - Congress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5FFAF-E4B7-45CF-8418-B3DC43C5B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Divided as well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/>
              <a:t>US House –  221 Democrats &amp; 213 republicans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/>
              <a:t>US Senate – 50 Democrats &amp; 50 Republicans &amp; Democrat Vice President</a:t>
            </a:r>
          </a:p>
          <a:p>
            <a:pPr marL="0" indent="0">
              <a:buNone/>
            </a:pPr>
            <a:endParaRPr lang="en-US" sz="2200" b="1" dirty="0"/>
          </a:p>
          <a:p>
            <a:r>
              <a:rPr lang="en-US" sz="2200" b="1" dirty="0"/>
              <a:t>6 Major Bills Passed &amp; Executive Orders to Address the Pandemic Crisis - $5 Trillion+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Showed inability of the states, especially in the South, to provide needed assistance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Expanded Unemployment Insurance - Ended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Eviction Moratorium -Ended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Emergency Rental Assistance – Currently being deployed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Paid Sick days to some extent - Ended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Small Business help –Ended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Help with Food Insecurity &amp; Medicaid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3 Economic Income Payments from IRS – Ended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Advance Child Tax Credit – Only for 2021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8724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0FD74F-B021-4EC8-9899-3E3B36E4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Federal – Congress – Families Need Help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44FD3-4642-4C6C-98BC-0938EDD47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400" b="1" dirty="0"/>
              <a:t>“Build Back Better” Bill – passed US House 220-213 on Nov. 19, 2021</a:t>
            </a:r>
          </a:p>
          <a:p>
            <a:pPr marL="0" indent="0">
              <a:buNone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Expands affordable health coverage for millions in states (NC) who have refused to expand Medicaid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Permanently extends American Rescue Plan’s increase in the Child Tax Credit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Increases access to stable &amp; affordable housing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Phases in a universal pre-K program for 3 and 4 year </a:t>
            </a:r>
            <a:r>
              <a:rPr lang="en-US" sz="1800" dirty="0" err="1"/>
              <a:t>olds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Enables workers to take paid time off to care for a new child or an ill loved one, or to deal with their own health issue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Allows immigrants without a documented status who have been in the US since the end of 2010 to work lawfully and live in the US without fear of deportation through 2031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Extends through 2024 a summer grocery benefit for children when schools are out and expand access to free school meals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Makes college more affordable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932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13F8961250B46A78332FDC0D18AB5" ma:contentTypeVersion="17" ma:contentTypeDescription="Create a new document." ma:contentTypeScope="" ma:versionID="a0860b838eecfd4f78893818e79224a8">
  <xsd:schema xmlns:xsd="http://www.w3.org/2001/XMLSchema" xmlns:xs="http://www.w3.org/2001/XMLSchema" xmlns:p="http://schemas.microsoft.com/office/2006/metadata/properties" xmlns:ns2="2202f887-1153-4588-a760-33ce954d123f" xmlns:ns3="cad71fd7-1b70-48c8-8ca1-508a3082a5ae" targetNamespace="http://schemas.microsoft.com/office/2006/metadata/properties" ma:root="true" ma:fieldsID="6029212d79b5d79a558f1d7fca0b3a1e" ns2:_="" ns3:_="">
    <xsd:import namespace="2202f887-1153-4588-a760-33ce954d123f"/>
    <xsd:import namespace="cad71fd7-1b70-48c8-8ca1-508a3082a5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3:TaxKeywordTaxHTField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02f887-1153-4588-a760-33ce954d1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1fd7-1b70-48c8-8ca1-508a3082a5a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1" nillable="true" ma:taxonomy="true" ma:internalName="TaxKeywordTaxHTField" ma:taxonomyFieldName="TaxKeyword" ma:displayName="Enterprise Keywords" ma:fieldId="{23f27201-bee3-471e-b2e7-b64fd8b7ca38}" ma:taxonomyMulti="true" ma:sspId="caa228b1-655b-4a63-a136-2d1b6157577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b3e42b5e-4318-4123-9a7a-596f737f1626}" ma:internalName="TaxCatchAll" ma:showField="CatchAllData" ma:web="cad71fd7-1b70-48c8-8ca1-508a3082a5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23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d71fd7-1b70-48c8-8ca1-508a3082a5ae" xsi:nil="true"/>
    <TaxKeywordTaxHTField xmlns="cad71fd7-1b70-48c8-8ca1-508a3082a5ae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554E4562-1807-420E-AC29-AE94F651E619}"/>
</file>

<file path=customXml/itemProps2.xml><?xml version="1.0" encoding="utf-8"?>
<ds:datastoreItem xmlns:ds="http://schemas.openxmlformats.org/officeDocument/2006/customXml" ds:itemID="{C0A284B9-59F5-4E52-A807-88B1F16EDBB5}"/>
</file>

<file path=customXml/itemProps3.xml><?xml version="1.0" encoding="utf-8"?>
<ds:datastoreItem xmlns:ds="http://schemas.openxmlformats.org/officeDocument/2006/customXml" ds:itemID="{6C5DDF2D-1C5E-4C69-A8AD-26EE6D24A334}"/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605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2021 Legislative Briefing – NC &amp; Federal </vt:lpstr>
      <vt:lpstr>  NORTH CAROLINA – Divided Government  </vt:lpstr>
      <vt:lpstr>2021 Legislative Session</vt:lpstr>
      <vt:lpstr>2021 Legislative Session, cont’d</vt:lpstr>
      <vt:lpstr>Federal - Congress</vt:lpstr>
      <vt:lpstr>Federal – Congress – Families Need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Phyllis Nunn</dc:creator>
  <cp:lastModifiedBy>Bill Rowe</cp:lastModifiedBy>
  <cp:revision>13</cp:revision>
  <dcterms:created xsi:type="dcterms:W3CDTF">2021-11-22T17:25:22Z</dcterms:created>
  <dcterms:modified xsi:type="dcterms:W3CDTF">2021-11-24T21:21:06Z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0x010100B7B13F8961250B46A78332FDC0D18AB5</vt:lpwstr>
  </property>
</Properties>
</file>