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4" r:id="rId3"/>
    <p:sldId id="258" r:id="rId4"/>
    <p:sldId id="267" r:id="rId5"/>
    <p:sldId id="265" r:id="rId6"/>
    <p:sldId id="268" r:id="rId7"/>
    <p:sldId id="263" r:id="rId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 userDrawn="1">
          <p15:clr>
            <a:srgbClr val="A4A3A4"/>
          </p15:clr>
        </p15:guide>
        <p15:guide id="2" pos="5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D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BD3C2D-F915-404D-BAD1-B57ECFAAC6D2}" v="14" dt="2021-12-01T19:50:12.965"/>
    <p1510:client id="{B216620E-F2FB-4EC5-A8EA-81EF164FE026}" v="27" dt="2021-12-02T15:49:32.9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76" autoAdjust="0"/>
    <p:restoredTop sz="94660"/>
  </p:normalViewPr>
  <p:slideViewPr>
    <p:cSldViewPr snapToGrid="0">
      <p:cViewPr>
        <p:scale>
          <a:sx n="100" d="100"/>
          <a:sy n="100" d="100"/>
        </p:scale>
        <p:origin x="546" y="264"/>
      </p:cViewPr>
      <p:guideLst>
        <p:guide orient="horz" pos="3936"/>
        <p:guide pos="5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yllis Nunn" userId="a517ac88-50aa-4949-a521-bcfcce255e59" providerId="ADAL" clId="{B216620E-F2FB-4EC5-A8EA-81EF164FE026}"/>
    <pc:docChg chg="undo custSel modSld">
      <pc:chgData name="Phyllis Nunn" userId="a517ac88-50aa-4949-a521-bcfcce255e59" providerId="ADAL" clId="{B216620E-F2FB-4EC5-A8EA-81EF164FE026}" dt="2021-12-02T15:53:27.549" v="316" actId="12"/>
      <pc:docMkLst>
        <pc:docMk/>
      </pc:docMkLst>
      <pc:sldChg chg="addSp modSp mod">
        <pc:chgData name="Phyllis Nunn" userId="a517ac88-50aa-4949-a521-bcfcce255e59" providerId="ADAL" clId="{B216620E-F2FB-4EC5-A8EA-81EF164FE026}" dt="2021-12-02T15:43:01.920" v="155" actId="113"/>
        <pc:sldMkLst>
          <pc:docMk/>
          <pc:sldMk cId="2232985345" sldId="258"/>
        </pc:sldMkLst>
        <pc:spChg chg="add mod">
          <ac:chgData name="Phyllis Nunn" userId="a517ac88-50aa-4949-a521-bcfcce255e59" providerId="ADAL" clId="{B216620E-F2FB-4EC5-A8EA-81EF164FE026}" dt="2021-12-02T15:20:52.628" v="81"/>
          <ac:spMkLst>
            <pc:docMk/>
            <pc:sldMk cId="2232985345" sldId="258"/>
            <ac:spMk id="6" creationId="{73EE833E-E7C6-4F9F-8292-2A5FA6A265E3}"/>
          </ac:spMkLst>
        </pc:spChg>
        <pc:spChg chg="mod">
          <ac:chgData name="Phyllis Nunn" userId="a517ac88-50aa-4949-a521-bcfcce255e59" providerId="ADAL" clId="{B216620E-F2FB-4EC5-A8EA-81EF164FE026}" dt="2021-12-02T15:21:28.138" v="87" actId="255"/>
          <ac:spMkLst>
            <pc:docMk/>
            <pc:sldMk cId="2232985345" sldId="258"/>
            <ac:spMk id="20" creationId="{54A0E94D-9C3D-4C1A-90D6-E8FA2BB443F3}"/>
          </ac:spMkLst>
        </pc:spChg>
        <pc:spChg chg="mod">
          <ac:chgData name="Phyllis Nunn" userId="a517ac88-50aa-4949-a521-bcfcce255e59" providerId="ADAL" clId="{B216620E-F2FB-4EC5-A8EA-81EF164FE026}" dt="2021-12-02T15:43:01.920" v="155" actId="113"/>
          <ac:spMkLst>
            <pc:docMk/>
            <pc:sldMk cId="2232985345" sldId="258"/>
            <ac:spMk id="21" creationId="{F1553758-0D09-4331-9D36-72E2C1CF39FD}"/>
          </ac:spMkLst>
        </pc:spChg>
        <pc:picChg chg="mod">
          <ac:chgData name="Phyllis Nunn" userId="a517ac88-50aa-4949-a521-bcfcce255e59" providerId="ADAL" clId="{B216620E-F2FB-4EC5-A8EA-81EF164FE026}" dt="2021-12-02T15:36:18.416" v="96" actId="1076"/>
          <ac:picMkLst>
            <pc:docMk/>
            <pc:sldMk cId="2232985345" sldId="258"/>
            <ac:picMk id="3" creationId="{D2937B68-6A9D-4016-8E01-17BD9C0D6049}"/>
          </ac:picMkLst>
        </pc:picChg>
      </pc:sldChg>
      <pc:sldChg chg="addSp modSp mod">
        <pc:chgData name="Phyllis Nunn" userId="a517ac88-50aa-4949-a521-bcfcce255e59" providerId="ADAL" clId="{B216620E-F2FB-4EC5-A8EA-81EF164FE026}" dt="2021-12-02T15:53:27.549" v="316" actId="12"/>
        <pc:sldMkLst>
          <pc:docMk/>
          <pc:sldMk cId="3752321494" sldId="263"/>
        </pc:sldMkLst>
        <pc:spChg chg="add mod">
          <ac:chgData name="Phyllis Nunn" userId="a517ac88-50aa-4949-a521-bcfcce255e59" providerId="ADAL" clId="{B216620E-F2FB-4EC5-A8EA-81EF164FE026}" dt="2021-12-02T15:49:32.965" v="239"/>
          <ac:spMkLst>
            <pc:docMk/>
            <pc:sldMk cId="3752321494" sldId="263"/>
            <ac:spMk id="6" creationId="{94772B71-FFAE-4413-B9EF-31E6613670C0}"/>
          </ac:spMkLst>
        </pc:spChg>
        <pc:spChg chg="mod">
          <ac:chgData name="Phyllis Nunn" userId="a517ac88-50aa-4949-a521-bcfcce255e59" providerId="ADAL" clId="{B216620E-F2FB-4EC5-A8EA-81EF164FE026}" dt="2021-12-02T15:50:49.171" v="284" actId="20577"/>
          <ac:spMkLst>
            <pc:docMk/>
            <pc:sldMk cId="3752321494" sldId="263"/>
            <ac:spMk id="20" creationId="{54A0E94D-9C3D-4C1A-90D6-E8FA2BB443F3}"/>
          </ac:spMkLst>
        </pc:spChg>
        <pc:spChg chg="mod">
          <ac:chgData name="Phyllis Nunn" userId="a517ac88-50aa-4949-a521-bcfcce255e59" providerId="ADAL" clId="{B216620E-F2FB-4EC5-A8EA-81EF164FE026}" dt="2021-12-02T15:53:27.549" v="316" actId="12"/>
          <ac:spMkLst>
            <pc:docMk/>
            <pc:sldMk cId="3752321494" sldId="263"/>
            <ac:spMk id="21" creationId="{F1553758-0D09-4331-9D36-72E2C1CF39FD}"/>
          </ac:spMkLst>
        </pc:spChg>
        <pc:picChg chg="mod">
          <ac:chgData name="Phyllis Nunn" userId="a517ac88-50aa-4949-a521-bcfcce255e59" providerId="ADAL" clId="{B216620E-F2FB-4EC5-A8EA-81EF164FE026}" dt="2021-12-02T15:52:39.033" v="308" actId="14100"/>
          <ac:picMkLst>
            <pc:docMk/>
            <pc:sldMk cId="3752321494" sldId="263"/>
            <ac:picMk id="3" creationId="{257F1A06-AFAE-49FC-984C-2FC54D82F10E}"/>
          </ac:picMkLst>
        </pc:picChg>
      </pc:sldChg>
      <pc:sldChg chg="addSp delSp modSp mod delDesignElem">
        <pc:chgData name="Phyllis Nunn" userId="a517ac88-50aa-4949-a521-bcfcce255e59" providerId="ADAL" clId="{B216620E-F2FB-4EC5-A8EA-81EF164FE026}" dt="2021-12-02T15:39:29.812" v="123" actId="14100"/>
        <pc:sldMkLst>
          <pc:docMk/>
          <pc:sldMk cId="4292762691" sldId="264"/>
        </pc:sldMkLst>
        <pc:spChg chg="add mod">
          <ac:chgData name="Phyllis Nunn" userId="a517ac88-50aa-4949-a521-bcfcce255e59" providerId="ADAL" clId="{B216620E-F2FB-4EC5-A8EA-81EF164FE026}" dt="2021-12-02T15:20:34.158" v="80" actId="20577"/>
          <ac:spMkLst>
            <pc:docMk/>
            <pc:sldMk cId="4292762691" sldId="264"/>
            <ac:spMk id="6" creationId="{E2DC7A3C-4C3E-4FE0-9908-137B4EB8AD35}"/>
          </ac:spMkLst>
        </pc:spChg>
        <pc:spChg chg="mod">
          <ac:chgData name="Phyllis Nunn" userId="a517ac88-50aa-4949-a521-bcfcce255e59" providerId="ADAL" clId="{B216620E-F2FB-4EC5-A8EA-81EF164FE026}" dt="2021-12-02T15:20:05.620" v="74" actId="20577"/>
          <ac:spMkLst>
            <pc:docMk/>
            <pc:sldMk cId="4292762691" sldId="264"/>
            <ac:spMk id="20" creationId="{54A0E94D-9C3D-4C1A-90D6-E8FA2BB443F3}"/>
          </ac:spMkLst>
        </pc:spChg>
        <pc:spChg chg="del">
          <ac:chgData name="Phyllis Nunn" userId="a517ac88-50aa-4949-a521-bcfcce255e59" providerId="ADAL" clId="{B216620E-F2FB-4EC5-A8EA-81EF164FE026}" dt="2021-12-02T15:11:37.633" v="4"/>
          <ac:spMkLst>
            <pc:docMk/>
            <pc:sldMk cId="4292762691" sldId="264"/>
            <ac:spMk id="40" creationId="{D4771268-CB57-404A-9271-370EB28F6090}"/>
          </ac:spMkLst>
        </pc:spChg>
        <pc:picChg chg="mod">
          <ac:chgData name="Phyllis Nunn" userId="a517ac88-50aa-4949-a521-bcfcce255e59" providerId="ADAL" clId="{B216620E-F2FB-4EC5-A8EA-81EF164FE026}" dt="2021-12-02T15:39:29.812" v="123" actId="14100"/>
          <ac:picMkLst>
            <pc:docMk/>
            <pc:sldMk cId="4292762691" sldId="264"/>
            <ac:picMk id="1026" creationId="{70C08586-3196-4EF2-8024-C642685BB15C}"/>
          </ac:picMkLst>
        </pc:picChg>
      </pc:sldChg>
      <pc:sldChg chg="addSp modSp mod">
        <pc:chgData name="Phyllis Nunn" userId="a517ac88-50aa-4949-a521-bcfcce255e59" providerId="ADAL" clId="{B216620E-F2FB-4EC5-A8EA-81EF164FE026}" dt="2021-12-02T15:53:05.546" v="312" actId="12"/>
        <pc:sldMkLst>
          <pc:docMk/>
          <pc:sldMk cId="2194271572" sldId="265"/>
        </pc:sldMkLst>
        <pc:spChg chg="mod">
          <ac:chgData name="Phyllis Nunn" userId="a517ac88-50aa-4949-a521-bcfcce255e59" providerId="ADAL" clId="{B216620E-F2FB-4EC5-A8EA-81EF164FE026}" dt="2021-12-02T15:45:27.892" v="187" actId="1076"/>
          <ac:spMkLst>
            <pc:docMk/>
            <pc:sldMk cId="2194271572" sldId="265"/>
            <ac:spMk id="4" creationId="{3117130B-E7C4-4F7B-BAF0-6A3BBD775D90}"/>
          </ac:spMkLst>
        </pc:spChg>
        <pc:spChg chg="add mod">
          <ac:chgData name="Phyllis Nunn" userId="a517ac88-50aa-4949-a521-bcfcce255e59" providerId="ADAL" clId="{B216620E-F2FB-4EC5-A8EA-81EF164FE026}" dt="2021-12-02T15:45:35.023" v="188"/>
          <ac:spMkLst>
            <pc:docMk/>
            <pc:sldMk cId="2194271572" sldId="265"/>
            <ac:spMk id="7" creationId="{163A88DF-D661-4AA3-957D-6DCCFEFFD4B2}"/>
          </ac:spMkLst>
        </pc:spChg>
        <pc:spChg chg="mod">
          <ac:chgData name="Phyllis Nunn" userId="a517ac88-50aa-4949-a521-bcfcce255e59" providerId="ADAL" clId="{B216620E-F2FB-4EC5-A8EA-81EF164FE026}" dt="2021-12-02T15:44:11.735" v="171" actId="1035"/>
          <ac:spMkLst>
            <pc:docMk/>
            <pc:sldMk cId="2194271572" sldId="265"/>
            <ac:spMk id="20" creationId="{54A0E94D-9C3D-4C1A-90D6-E8FA2BB443F3}"/>
          </ac:spMkLst>
        </pc:spChg>
        <pc:spChg chg="mod">
          <ac:chgData name="Phyllis Nunn" userId="a517ac88-50aa-4949-a521-bcfcce255e59" providerId="ADAL" clId="{B216620E-F2FB-4EC5-A8EA-81EF164FE026}" dt="2021-12-02T15:53:05.546" v="312" actId="12"/>
          <ac:spMkLst>
            <pc:docMk/>
            <pc:sldMk cId="2194271572" sldId="265"/>
            <ac:spMk id="21" creationId="{F1553758-0D09-4331-9D36-72E2C1CF39FD}"/>
          </ac:spMkLst>
        </pc:spChg>
        <pc:picChg chg="mod">
          <ac:chgData name="Phyllis Nunn" userId="a517ac88-50aa-4949-a521-bcfcce255e59" providerId="ADAL" clId="{B216620E-F2FB-4EC5-A8EA-81EF164FE026}" dt="2021-12-02T15:44:45.792" v="180" actId="1076"/>
          <ac:picMkLst>
            <pc:docMk/>
            <pc:sldMk cId="2194271572" sldId="265"/>
            <ac:picMk id="3" creationId="{4C27A8C5-DC07-472A-98C8-F5617C3DB8EE}"/>
          </ac:picMkLst>
        </pc:picChg>
      </pc:sldChg>
      <pc:sldChg chg="addSp delSp modSp mod delDesignElem">
        <pc:chgData name="Phyllis Nunn" userId="a517ac88-50aa-4949-a521-bcfcce255e59" providerId="ADAL" clId="{B216620E-F2FB-4EC5-A8EA-81EF164FE026}" dt="2021-12-02T15:16:05.639" v="52"/>
        <pc:sldMkLst>
          <pc:docMk/>
          <pc:sldMk cId="3705815532" sldId="266"/>
        </pc:sldMkLst>
        <pc:spChg chg="add mod">
          <ac:chgData name="Phyllis Nunn" userId="a517ac88-50aa-4949-a521-bcfcce255e59" providerId="ADAL" clId="{B216620E-F2FB-4EC5-A8EA-81EF164FE026}" dt="2021-12-02T15:16:05.639" v="52"/>
          <ac:spMkLst>
            <pc:docMk/>
            <pc:sldMk cId="3705815532" sldId="266"/>
            <ac:spMk id="11" creationId="{5A7F4AC6-D02F-468D-ABFC-319B3661CE8A}"/>
          </ac:spMkLst>
        </pc:spChg>
        <pc:spChg chg="add del mod">
          <ac:chgData name="Phyllis Nunn" userId="a517ac88-50aa-4949-a521-bcfcce255e59" providerId="ADAL" clId="{B216620E-F2FB-4EC5-A8EA-81EF164FE026}" dt="2021-12-02T15:12:05.919" v="8" actId="478"/>
          <ac:spMkLst>
            <pc:docMk/>
            <pc:sldMk cId="3705815532" sldId="266"/>
            <ac:spMk id="12" creationId="{CF98DA0D-08B5-47B3-BB5B-5ACA235B94DF}"/>
          </ac:spMkLst>
        </pc:spChg>
        <pc:spChg chg="mod">
          <ac:chgData name="Phyllis Nunn" userId="a517ac88-50aa-4949-a521-bcfcce255e59" providerId="ADAL" clId="{B216620E-F2FB-4EC5-A8EA-81EF164FE026}" dt="2021-12-02T15:15:42.105" v="21" actId="113"/>
          <ac:spMkLst>
            <pc:docMk/>
            <pc:sldMk cId="3705815532" sldId="266"/>
            <ac:spMk id="20" creationId="{54A0E94D-9C3D-4C1A-90D6-E8FA2BB443F3}"/>
          </ac:spMkLst>
        </pc:spChg>
        <pc:spChg chg="del mod">
          <ac:chgData name="Phyllis Nunn" userId="a517ac88-50aa-4949-a521-bcfcce255e59" providerId="ADAL" clId="{B216620E-F2FB-4EC5-A8EA-81EF164FE026}" dt="2021-12-02T15:12:01.749" v="7" actId="478"/>
          <ac:spMkLst>
            <pc:docMk/>
            <pc:sldMk cId="3705815532" sldId="266"/>
            <ac:spMk id="22" creationId="{998F9DEA-89F0-4E62-A924-5F8F5E2B28EB}"/>
          </ac:spMkLst>
        </pc:spChg>
        <pc:spChg chg="del">
          <ac:chgData name="Phyllis Nunn" userId="a517ac88-50aa-4949-a521-bcfcce255e59" providerId="ADAL" clId="{B216620E-F2FB-4EC5-A8EA-81EF164FE026}" dt="2021-12-02T15:11:37.633" v="4"/>
          <ac:spMkLst>
            <pc:docMk/>
            <pc:sldMk cId="3705815532" sldId="266"/>
            <ac:spMk id="27" creationId="{A1F6BF70-C7D1-4AF9-8DB4-BEEB8A9C3529}"/>
          </ac:spMkLst>
        </pc:spChg>
        <pc:spChg chg="del">
          <ac:chgData name="Phyllis Nunn" userId="a517ac88-50aa-4949-a521-bcfcce255e59" providerId="ADAL" clId="{B216620E-F2FB-4EC5-A8EA-81EF164FE026}" dt="2021-12-02T15:11:37.633" v="4"/>
          <ac:spMkLst>
            <pc:docMk/>
            <pc:sldMk cId="3705815532" sldId="266"/>
            <ac:spMk id="33" creationId="{2C1BBA94-3F40-40AA-8BB9-E69E25E537C1}"/>
          </ac:spMkLst>
        </pc:spChg>
        <pc:grpChg chg="del">
          <ac:chgData name="Phyllis Nunn" userId="a517ac88-50aa-4949-a521-bcfcce255e59" providerId="ADAL" clId="{B216620E-F2FB-4EC5-A8EA-81EF164FE026}" dt="2021-12-02T15:11:37.633" v="4"/>
          <ac:grpSpMkLst>
            <pc:docMk/>
            <pc:sldMk cId="3705815532" sldId="266"/>
            <ac:grpSpMk id="29" creationId="{0C66A8B6-1F6E-4FCC-93B9-B9986B6FD111}"/>
          </ac:grpSpMkLst>
        </pc:grpChg>
        <pc:graphicFrameChg chg="del mod">
          <ac:chgData name="Phyllis Nunn" userId="a517ac88-50aa-4949-a521-bcfcce255e59" providerId="ADAL" clId="{B216620E-F2FB-4EC5-A8EA-81EF164FE026}" dt="2021-12-02T15:11:21.420" v="1" actId="478"/>
          <ac:graphicFrameMkLst>
            <pc:docMk/>
            <pc:sldMk cId="3705815532" sldId="266"/>
            <ac:graphicFrameMk id="23" creationId="{1CA38B65-BA09-414C-8C39-A927362FAF00}"/>
          </ac:graphicFrameMkLst>
        </pc:graphicFrameChg>
        <pc:picChg chg="add mod">
          <ac:chgData name="Phyllis Nunn" userId="a517ac88-50aa-4949-a521-bcfcce255e59" providerId="ADAL" clId="{B216620E-F2FB-4EC5-A8EA-81EF164FE026}" dt="2021-12-02T15:15:30.734" v="19" actId="14826"/>
          <ac:picMkLst>
            <pc:docMk/>
            <pc:sldMk cId="3705815532" sldId="266"/>
            <ac:picMk id="13" creationId="{D29A194D-3573-457E-97C3-1EC1C4E6C24A}"/>
          </ac:picMkLst>
        </pc:picChg>
      </pc:sldChg>
      <pc:sldChg chg="addSp modSp mod">
        <pc:chgData name="Phyllis Nunn" userId="a517ac88-50aa-4949-a521-bcfcce255e59" providerId="ADAL" clId="{B216620E-F2FB-4EC5-A8EA-81EF164FE026}" dt="2021-12-02T15:42:36.977" v="151" actId="113"/>
        <pc:sldMkLst>
          <pc:docMk/>
          <pc:sldMk cId="4098960151" sldId="267"/>
        </pc:sldMkLst>
        <pc:spChg chg="add mod">
          <ac:chgData name="Phyllis Nunn" userId="a517ac88-50aa-4949-a521-bcfcce255e59" providerId="ADAL" clId="{B216620E-F2FB-4EC5-A8EA-81EF164FE026}" dt="2021-12-02T15:37:58.716" v="110"/>
          <ac:spMkLst>
            <pc:docMk/>
            <pc:sldMk cId="4098960151" sldId="267"/>
            <ac:spMk id="8" creationId="{A3C18AA8-64EB-4B91-BAD5-0407835993DE}"/>
          </ac:spMkLst>
        </pc:spChg>
        <pc:spChg chg="mod">
          <ac:chgData name="Phyllis Nunn" userId="a517ac88-50aa-4949-a521-bcfcce255e59" providerId="ADAL" clId="{B216620E-F2FB-4EC5-A8EA-81EF164FE026}" dt="2021-12-02T15:39:46.414" v="126" actId="1076"/>
          <ac:spMkLst>
            <pc:docMk/>
            <pc:sldMk cId="4098960151" sldId="267"/>
            <ac:spMk id="20" creationId="{54A0E94D-9C3D-4C1A-90D6-E8FA2BB443F3}"/>
          </ac:spMkLst>
        </pc:spChg>
        <pc:spChg chg="mod">
          <ac:chgData name="Phyllis Nunn" userId="a517ac88-50aa-4949-a521-bcfcce255e59" providerId="ADAL" clId="{B216620E-F2FB-4EC5-A8EA-81EF164FE026}" dt="2021-12-02T15:42:36.977" v="151" actId="113"/>
          <ac:spMkLst>
            <pc:docMk/>
            <pc:sldMk cId="4098960151" sldId="267"/>
            <ac:spMk id="21" creationId="{F1553758-0D09-4331-9D36-72E2C1CF39FD}"/>
          </ac:spMkLst>
        </pc:spChg>
        <pc:picChg chg="mod ord">
          <ac:chgData name="Phyllis Nunn" userId="a517ac88-50aa-4949-a521-bcfcce255e59" providerId="ADAL" clId="{B216620E-F2FB-4EC5-A8EA-81EF164FE026}" dt="2021-12-02T15:41:58.534" v="146" actId="1076"/>
          <ac:picMkLst>
            <pc:docMk/>
            <pc:sldMk cId="4098960151" sldId="267"/>
            <ac:picMk id="3" creationId="{A3F4E9F3-00C5-469C-8879-38D777314904}"/>
          </ac:picMkLst>
        </pc:picChg>
        <pc:picChg chg="mod">
          <ac:chgData name="Phyllis Nunn" userId="a517ac88-50aa-4949-a521-bcfcce255e59" providerId="ADAL" clId="{B216620E-F2FB-4EC5-A8EA-81EF164FE026}" dt="2021-12-02T15:41:52.550" v="144" actId="1076"/>
          <ac:picMkLst>
            <pc:docMk/>
            <pc:sldMk cId="4098960151" sldId="267"/>
            <ac:picMk id="4" creationId="{181239F6-45EE-4C14-A5CB-45A0ED7FB236}"/>
          </ac:picMkLst>
        </pc:picChg>
        <pc:picChg chg="mod">
          <ac:chgData name="Phyllis Nunn" userId="a517ac88-50aa-4949-a521-bcfcce255e59" providerId="ADAL" clId="{B216620E-F2FB-4EC5-A8EA-81EF164FE026}" dt="2021-12-02T15:41:56.745" v="145" actId="1076"/>
          <ac:picMkLst>
            <pc:docMk/>
            <pc:sldMk cId="4098960151" sldId="267"/>
            <ac:picMk id="5" creationId="{1C8DA5CC-E33E-4CCC-AED5-002CFCA2C2AA}"/>
          </ac:picMkLst>
        </pc:picChg>
      </pc:sldChg>
      <pc:sldChg chg="addSp modSp mod">
        <pc:chgData name="Phyllis Nunn" userId="a517ac88-50aa-4949-a521-bcfcce255e59" providerId="ADAL" clId="{B216620E-F2FB-4EC5-A8EA-81EF164FE026}" dt="2021-12-02T15:52:59.919" v="311" actId="12"/>
        <pc:sldMkLst>
          <pc:docMk/>
          <pc:sldMk cId="4026125719" sldId="268"/>
        </pc:sldMkLst>
        <pc:spChg chg="add mod">
          <ac:chgData name="Phyllis Nunn" userId="a517ac88-50aa-4949-a521-bcfcce255e59" providerId="ADAL" clId="{B216620E-F2FB-4EC5-A8EA-81EF164FE026}" dt="2021-12-02T15:49:31.273" v="238"/>
          <ac:spMkLst>
            <pc:docMk/>
            <pc:sldMk cId="4026125719" sldId="268"/>
            <ac:spMk id="7" creationId="{774A0C54-5D04-4FCB-8266-F231705C1E13}"/>
          </ac:spMkLst>
        </pc:spChg>
        <pc:spChg chg="mod">
          <ac:chgData name="Phyllis Nunn" userId="a517ac88-50aa-4949-a521-bcfcce255e59" providerId="ADAL" clId="{B216620E-F2FB-4EC5-A8EA-81EF164FE026}" dt="2021-12-02T15:52:14.458" v="304" actId="1035"/>
          <ac:spMkLst>
            <pc:docMk/>
            <pc:sldMk cId="4026125719" sldId="268"/>
            <ac:spMk id="20" creationId="{54A0E94D-9C3D-4C1A-90D6-E8FA2BB443F3}"/>
          </ac:spMkLst>
        </pc:spChg>
        <pc:spChg chg="mod">
          <ac:chgData name="Phyllis Nunn" userId="a517ac88-50aa-4949-a521-bcfcce255e59" providerId="ADAL" clId="{B216620E-F2FB-4EC5-A8EA-81EF164FE026}" dt="2021-12-02T15:52:59.919" v="311" actId="12"/>
          <ac:spMkLst>
            <pc:docMk/>
            <pc:sldMk cId="4026125719" sldId="268"/>
            <ac:spMk id="21" creationId="{F1553758-0D09-4331-9D36-72E2C1CF39FD}"/>
          </ac:spMkLst>
        </pc:spChg>
        <pc:picChg chg="mod">
          <ac:chgData name="Phyllis Nunn" userId="a517ac88-50aa-4949-a521-bcfcce255e59" providerId="ADAL" clId="{B216620E-F2FB-4EC5-A8EA-81EF164FE026}" dt="2021-12-02T15:52:24.985" v="306" actId="14100"/>
          <ac:picMkLst>
            <pc:docMk/>
            <pc:sldMk cId="4026125719" sldId="268"/>
            <ac:picMk id="3" creationId="{120A2CC6-B9F4-471F-BBBD-2C136805A619}"/>
          </ac:picMkLst>
        </pc:picChg>
        <pc:picChg chg="mod">
          <ac:chgData name="Phyllis Nunn" userId="a517ac88-50aa-4949-a521-bcfcce255e59" providerId="ADAL" clId="{B216620E-F2FB-4EC5-A8EA-81EF164FE026}" dt="2021-12-02T15:52:14.458" v="304" actId="1035"/>
          <ac:picMkLst>
            <pc:docMk/>
            <pc:sldMk cId="4026125719" sldId="268"/>
            <ac:picMk id="5" creationId="{79216AAA-1A2D-4F05-B632-71420CD12168}"/>
          </ac:picMkLst>
        </pc:picChg>
      </pc:sldChg>
    </pc:docChg>
  </pc:docChgLst>
  <pc:docChgLst>
    <pc:chgData name="Adriel Daniel Orozco" userId="904b8ad784a22f7f" providerId="LiveId" clId="{14BD3C2D-F915-404D-BAD1-B57ECFAAC6D2}"/>
    <pc:docChg chg="undo custSel modSld">
      <pc:chgData name="Adriel Daniel Orozco" userId="904b8ad784a22f7f" providerId="LiveId" clId="{14BD3C2D-F915-404D-BAD1-B57ECFAAC6D2}" dt="2021-12-01T19:58:14.213" v="367" actId="1076"/>
      <pc:docMkLst>
        <pc:docMk/>
      </pc:docMkLst>
      <pc:sldChg chg="modSp mod">
        <pc:chgData name="Adriel Daniel Orozco" userId="904b8ad784a22f7f" providerId="LiveId" clId="{14BD3C2D-F915-404D-BAD1-B57ECFAAC6D2}" dt="2021-12-01T19:57:53.221" v="365" actId="255"/>
        <pc:sldMkLst>
          <pc:docMk/>
          <pc:sldMk cId="2232985345" sldId="258"/>
        </pc:sldMkLst>
        <pc:spChg chg="mod">
          <ac:chgData name="Adriel Daniel Orozco" userId="904b8ad784a22f7f" providerId="LiveId" clId="{14BD3C2D-F915-404D-BAD1-B57ECFAAC6D2}" dt="2021-12-01T19:57:53.221" v="365" actId="255"/>
          <ac:spMkLst>
            <pc:docMk/>
            <pc:sldMk cId="2232985345" sldId="258"/>
            <ac:spMk id="21" creationId="{F1553758-0D09-4331-9D36-72E2C1CF39FD}"/>
          </ac:spMkLst>
        </pc:spChg>
      </pc:sldChg>
      <pc:sldChg chg="addSp modSp mod">
        <pc:chgData name="Adriel Daniel Orozco" userId="904b8ad784a22f7f" providerId="LiveId" clId="{14BD3C2D-F915-404D-BAD1-B57ECFAAC6D2}" dt="2021-12-01T19:57:32.894" v="364" actId="403"/>
        <pc:sldMkLst>
          <pc:docMk/>
          <pc:sldMk cId="3752321494" sldId="263"/>
        </pc:sldMkLst>
        <pc:spChg chg="mod">
          <ac:chgData name="Adriel Daniel Orozco" userId="904b8ad784a22f7f" providerId="LiveId" clId="{14BD3C2D-F915-404D-BAD1-B57ECFAAC6D2}" dt="2021-12-01T19:57:32.894" v="364" actId="403"/>
          <ac:spMkLst>
            <pc:docMk/>
            <pc:sldMk cId="3752321494" sldId="263"/>
            <ac:spMk id="21" creationId="{F1553758-0D09-4331-9D36-72E2C1CF39FD}"/>
          </ac:spMkLst>
        </pc:spChg>
        <pc:picChg chg="add mod">
          <ac:chgData name="Adriel Daniel Orozco" userId="904b8ad784a22f7f" providerId="LiveId" clId="{14BD3C2D-F915-404D-BAD1-B57ECFAAC6D2}" dt="2021-12-01T19:05:45.801" v="85" actId="1076"/>
          <ac:picMkLst>
            <pc:docMk/>
            <pc:sldMk cId="3752321494" sldId="263"/>
            <ac:picMk id="3" creationId="{257F1A06-AFAE-49FC-984C-2FC54D82F10E}"/>
          </ac:picMkLst>
        </pc:picChg>
      </pc:sldChg>
      <pc:sldChg chg="addSp delSp modSp mod delDesignElem">
        <pc:chgData name="Adriel Daniel Orozco" userId="904b8ad784a22f7f" providerId="LiveId" clId="{14BD3C2D-F915-404D-BAD1-B57ECFAAC6D2}" dt="2021-12-01T19:50:12.964" v="173" actId="1076"/>
        <pc:sldMkLst>
          <pc:docMk/>
          <pc:sldMk cId="4292762691" sldId="264"/>
        </pc:sldMkLst>
        <pc:spChg chg="add del">
          <ac:chgData name="Adriel Daniel Orozco" userId="904b8ad784a22f7f" providerId="LiveId" clId="{14BD3C2D-F915-404D-BAD1-B57ECFAAC6D2}" dt="2021-12-01T19:49:13.611" v="165"/>
          <ac:spMkLst>
            <pc:docMk/>
            <pc:sldMk cId="4292762691" sldId="264"/>
            <ac:spMk id="40" creationId="{D4771268-CB57-404A-9271-370EB28F6090}"/>
          </ac:spMkLst>
        </pc:spChg>
        <pc:picChg chg="del">
          <ac:chgData name="Adriel Daniel Orozco" userId="904b8ad784a22f7f" providerId="LiveId" clId="{14BD3C2D-F915-404D-BAD1-B57ECFAAC6D2}" dt="2021-12-01T19:50:03.992" v="169" actId="478"/>
          <ac:picMkLst>
            <pc:docMk/>
            <pc:sldMk cId="4292762691" sldId="264"/>
            <ac:picMk id="9" creationId="{C59A02C9-2DB6-4F6B-824F-6124AC8C514B}"/>
          </ac:picMkLst>
        </pc:picChg>
        <pc:picChg chg="add mod">
          <ac:chgData name="Adriel Daniel Orozco" userId="904b8ad784a22f7f" providerId="LiveId" clId="{14BD3C2D-F915-404D-BAD1-B57ECFAAC6D2}" dt="2021-12-01T19:50:12.964" v="173" actId="1076"/>
          <ac:picMkLst>
            <pc:docMk/>
            <pc:sldMk cId="4292762691" sldId="264"/>
            <ac:picMk id="1026" creationId="{70C08586-3196-4EF2-8024-C642685BB15C}"/>
          </ac:picMkLst>
        </pc:picChg>
      </pc:sldChg>
      <pc:sldChg chg="addSp delSp modSp mod">
        <pc:chgData name="Adriel Daniel Orozco" userId="904b8ad784a22f7f" providerId="LiveId" clId="{14BD3C2D-F915-404D-BAD1-B57ECFAAC6D2}" dt="2021-12-01T19:58:14.213" v="367" actId="1076"/>
        <pc:sldMkLst>
          <pc:docMk/>
          <pc:sldMk cId="2194271572" sldId="265"/>
        </pc:sldMkLst>
        <pc:spChg chg="add mod">
          <ac:chgData name="Adriel Daniel Orozco" userId="904b8ad784a22f7f" providerId="LiveId" clId="{14BD3C2D-F915-404D-BAD1-B57ECFAAC6D2}" dt="2021-12-01T19:39:07.235" v="140" actId="1076"/>
          <ac:spMkLst>
            <pc:docMk/>
            <pc:sldMk cId="2194271572" sldId="265"/>
            <ac:spMk id="4" creationId="{3117130B-E7C4-4F7B-BAF0-6A3BBD775D90}"/>
          </ac:spMkLst>
        </pc:spChg>
        <pc:spChg chg="mod">
          <ac:chgData name="Adriel Daniel Orozco" userId="904b8ad784a22f7f" providerId="LiveId" clId="{14BD3C2D-F915-404D-BAD1-B57ECFAAC6D2}" dt="2021-12-01T19:58:14.213" v="367" actId="1076"/>
          <ac:spMkLst>
            <pc:docMk/>
            <pc:sldMk cId="2194271572" sldId="265"/>
            <ac:spMk id="21" creationId="{F1553758-0D09-4331-9D36-72E2C1CF39FD}"/>
          </ac:spMkLst>
        </pc:spChg>
        <pc:picChg chg="del">
          <ac:chgData name="Adriel Daniel Orozco" userId="904b8ad784a22f7f" providerId="LiveId" clId="{14BD3C2D-F915-404D-BAD1-B57ECFAAC6D2}" dt="2021-12-01T19:36:32.410" v="86" actId="478"/>
          <ac:picMkLst>
            <pc:docMk/>
            <pc:sldMk cId="2194271572" sldId="265"/>
            <ac:picMk id="2" creationId="{41139C13-ABC2-4D84-A4B8-8779FB137752}"/>
          </ac:picMkLst>
        </pc:picChg>
        <pc:picChg chg="add mod">
          <ac:chgData name="Adriel Daniel Orozco" userId="904b8ad784a22f7f" providerId="LiveId" clId="{14BD3C2D-F915-404D-BAD1-B57ECFAAC6D2}" dt="2021-12-01T19:39:03.754" v="139" actId="14100"/>
          <ac:picMkLst>
            <pc:docMk/>
            <pc:sldMk cId="2194271572" sldId="265"/>
            <ac:picMk id="3" creationId="{4C27A8C5-DC07-472A-98C8-F5617C3DB8EE}"/>
          </ac:picMkLst>
        </pc:picChg>
      </pc:sldChg>
      <pc:sldChg chg="addSp delSp modSp mod delDesignElem">
        <pc:chgData name="Adriel Daniel Orozco" userId="904b8ad784a22f7f" providerId="LiveId" clId="{14BD3C2D-F915-404D-BAD1-B57ECFAAC6D2}" dt="2021-12-01T19:49:14.165" v="168" actId="22"/>
        <pc:sldMkLst>
          <pc:docMk/>
          <pc:sldMk cId="3705815532" sldId="266"/>
        </pc:sldMkLst>
        <pc:spChg chg="mod">
          <ac:chgData name="Adriel Daniel Orozco" userId="904b8ad784a22f7f" providerId="LiveId" clId="{14BD3C2D-F915-404D-BAD1-B57ECFAAC6D2}" dt="2021-12-01T19:49:13.030" v="161" actId="14100"/>
          <ac:spMkLst>
            <pc:docMk/>
            <pc:sldMk cId="3705815532" sldId="266"/>
            <ac:spMk id="20" creationId="{54A0E94D-9C3D-4C1A-90D6-E8FA2BB443F3}"/>
          </ac:spMkLst>
        </pc:spChg>
        <pc:spChg chg="mod">
          <ac:chgData name="Adriel Daniel Orozco" userId="904b8ad784a22f7f" providerId="LiveId" clId="{14BD3C2D-F915-404D-BAD1-B57ECFAAC6D2}" dt="2021-12-01T19:49:12.327" v="159" actId="1076"/>
          <ac:spMkLst>
            <pc:docMk/>
            <pc:sldMk cId="3705815532" sldId="266"/>
            <ac:spMk id="22" creationId="{998F9DEA-89F0-4E62-A924-5F8F5E2B28EB}"/>
          </ac:spMkLst>
        </pc:spChg>
        <pc:spChg chg="add del">
          <ac:chgData name="Adriel Daniel Orozco" userId="904b8ad784a22f7f" providerId="LiveId" clId="{14BD3C2D-F915-404D-BAD1-B57ECFAAC6D2}" dt="2021-12-01T19:49:13.611" v="165"/>
          <ac:spMkLst>
            <pc:docMk/>
            <pc:sldMk cId="3705815532" sldId="266"/>
            <ac:spMk id="27" creationId="{A1F6BF70-C7D1-4AF9-8DB4-BEEB8A9C3529}"/>
          </ac:spMkLst>
        </pc:spChg>
        <pc:spChg chg="add del">
          <ac:chgData name="Adriel Daniel Orozco" userId="904b8ad784a22f7f" providerId="LiveId" clId="{14BD3C2D-F915-404D-BAD1-B57ECFAAC6D2}" dt="2021-12-01T19:49:13.611" v="165"/>
          <ac:spMkLst>
            <pc:docMk/>
            <pc:sldMk cId="3705815532" sldId="266"/>
            <ac:spMk id="33" creationId="{2C1BBA94-3F40-40AA-8BB9-E69E25E537C1}"/>
          </ac:spMkLst>
        </pc:spChg>
        <pc:grpChg chg="add del">
          <ac:chgData name="Adriel Daniel Orozco" userId="904b8ad784a22f7f" providerId="LiveId" clId="{14BD3C2D-F915-404D-BAD1-B57ECFAAC6D2}" dt="2021-12-01T19:49:13.611" v="165"/>
          <ac:grpSpMkLst>
            <pc:docMk/>
            <pc:sldMk cId="3705815532" sldId="266"/>
            <ac:grpSpMk id="29" creationId="{0C66A8B6-1F6E-4FCC-93B9-B9986B6FD111}"/>
          </ac:grpSpMkLst>
        </pc:grpChg>
        <pc:graphicFrameChg chg="mod">
          <ac:chgData name="Adriel Daniel Orozco" userId="904b8ad784a22f7f" providerId="LiveId" clId="{14BD3C2D-F915-404D-BAD1-B57ECFAAC6D2}" dt="2021-12-01T19:48:05.849" v="141" actId="478"/>
          <ac:graphicFrameMkLst>
            <pc:docMk/>
            <pc:sldMk cId="3705815532" sldId="266"/>
            <ac:graphicFrameMk id="23" creationId="{1CA38B65-BA09-414C-8C39-A927362FAF00}"/>
          </ac:graphicFrameMkLst>
        </pc:graphicFrameChg>
        <pc:picChg chg="add del mod">
          <ac:chgData name="Adriel Daniel Orozco" userId="904b8ad784a22f7f" providerId="LiveId" clId="{14BD3C2D-F915-404D-BAD1-B57ECFAAC6D2}" dt="2021-12-01T19:49:14.165" v="168" actId="22"/>
          <ac:picMkLst>
            <pc:docMk/>
            <pc:sldMk cId="3705815532" sldId="266"/>
            <ac:picMk id="3" creationId="{66D4DF7A-6C57-45DA-A2EA-1A6CD11A7096}"/>
          </ac:picMkLst>
        </pc:picChg>
      </pc:sldChg>
      <pc:sldChg chg="addSp modSp mod">
        <pc:chgData name="Adriel Daniel Orozco" userId="904b8ad784a22f7f" providerId="LiveId" clId="{14BD3C2D-F915-404D-BAD1-B57ECFAAC6D2}" dt="2021-12-01T19:53:48.367" v="243" actId="20577"/>
        <pc:sldMkLst>
          <pc:docMk/>
          <pc:sldMk cId="4026125719" sldId="268"/>
        </pc:sldMkLst>
        <pc:spChg chg="mod">
          <ac:chgData name="Adriel Daniel Orozco" userId="904b8ad784a22f7f" providerId="LiveId" clId="{14BD3C2D-F915-404D-BAD1-B57ECFAAC6D2}" dt="2021-12-01T19:53:48.367" v="243" actId="20577"/>
          <ac:spMkLst>
            <pc:docMk/>
            <pc:sldMk cId="4026125719" sldId="268"/>
            <ac:spMk id="21" creationId="{F1553758-0D09-4331-9D36-72E2C1CF39FD}"/>
          </ac:spMkLst>
        </pc:spChg>
        <pc:picChg chg="add mod">
          <ac:chgData name="Adriel Daniel Orozco" userId="904b8ad784a22f7f" providerId="LiveId" clId="{14BD3C2D-F915-404D-BAD1-B57ECFAAC6D2}" dt="2021-12-01T19:02:02.824" v="27" actId="1076"/>
          <ac:picMkLst>
            <pc:docMk/>
            <pc:sldMk cId="4026125719" sldId="268"/>
            <ac:picMk id="3" creationId="{120A2CC6-B9F4-471F-BBBD-2C136805A619}"/>
          </ac:picMkLst>
        </pc:picChg>
        <pc:picChg chg="add mod">
          <ac:chgData name="Adriel Daniel Orozco" userId="904b8ad784a22f7f" providerId="LiveId" clId="{14BD3C2D-F915-404D-BAD1-B57ECFAAC6D2}" dt="2021-12-01T19:53:38.018" v="238" actId="1076"/>
          <ac:picMkLst>
            <pc:docMk/>
            <pc:sldMk cId="4026125719" sldId="268"/>
            <ac:picMk id="5" creationId="{79216AAA-1A2D-4F05-B632-71420CD1216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3B8B7-5396-4948-A034-EF267004B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85FDB-C30C-4403-84D3-CF7BF624D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DB591-2D89-439C-855A-E5DBDFC94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015-7850-425A-8162-66ED7F004F3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1EF1F-B61B-44B4-AF81-D16E607B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A5BDA-ACD8-4FE2-B1FC-679FA553D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92CD-BC64-4CBB-AA35-394CCE971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96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D622-000F-4A90-A5D6-66B81002A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6A4C2C-1A80-4318-B9FB-F4AA8BBA5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14577-476B-41B1-B0FF-349E65BD1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015-7850-425A-8162-66ED7F004F3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4FB1E-5766-48E7-B86E-22595C08A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A331F-8EF2-4D56-9805-B943E85A2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92CD-BC64-4CBB-AA35-394CCE971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4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0F5D52-BD9D-4CC7-8AD3-2E438FF86E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8B6F97-9202-4249-9A0D-CD0E3A4EC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9E6C0-A2C3-47A2-BC30-4541F0A62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015-7850-425A-8162-66ED7F004F3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91F0C-FD98-4350-A4DE-69F644447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23C9D-E126-4674-8274-97E4770D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92CD-BC64-4CBB-AA35-394CCE971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59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730EE-5F24-4381-A423-5EF4FDD9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0C6B3-06DD-410D-82CC-541373616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7F7D7-6003-41E5-AF00-5C825C849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015-7850-425A-8162-66ED7F004F3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636E2-01B3-4A54-908D-160B4C18D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A9B8A-A321-46EC-AF74-CDED4CFC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92CD-BC64-4CBB-AA35-394CCE971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0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5D9E7-6E56-4007-B3E2-1C958E64F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D9D50-C7AA-4561-8BA0-5A32F09D8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80508-BA93-460A-9C32-927939ABC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015-7850-425A-8162-66ED7F004F3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D430C-0E52-4C74-89A4-27EE3352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6956C-3E7B-4D21-9316-D93D17EAC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92CD-BC64-4CBB-AA35-394CCE971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10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94DCD-706A-4E7D-BFF8-368FD8222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50063-4704-4417-B81A-6971635CA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58CE5-49BD-44AE-8A41-31F2B7A35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F56CE-5F6E-478B-B3BD-45D297D07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015-7850-425A-8162-66ED7F004F3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DAB65-B8A2-4861-A100-16542555F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B7C50-F5A2-4AD6-9E4A-C1D8549F7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92CD-BC64-4CBB-AA35-394CCE971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7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D6425-6440-49B1-A923-6F25404C3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11119-F068-424E-98C9-9B676AF38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6078F-9753-447A-B622-50AE2713A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0D3445-A3D3-423B-AB03-962DDFE8C9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A7C445-6C29-4C49-BB3C-282DDE817B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998C22-C564-4BE6-8A71-9045DB900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015-7850-425A-8162-66ED7F004F3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00A0F-AACF-43F8-9371-D3D531BAD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9BBA50-89A0-4841-8FB9-EC03FA028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92CD-BC64-4CBB-AA35-394CCE971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9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692A8-79B2-4518-985E-9A3C0C216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DA3E6A-B03E-4E86-9D4B-6885B2F68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015-7850-425A-8162-66ED7F004F3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1DC6DE-C44B-461B-A4DE-90290390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1EBAC3-8880-4793-B94E-F445D0CD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92CD-BC64-4CBB-AA35-394CCE971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5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E0B7AC-8117-4536-B22C-4029A18C0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015-7850-425A-8162-66ED7F004F3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D1DB26-C9F3-4CD7-BC60-C96C6373D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5396B-664E-411B-893D-C4DF8F6B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92CD-BC64-4CBB-AA35-394CCE971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3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6BDCB-4C4A-4BED-BD73-8015C9908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08BF0-3165-45E1-8261-DDED64931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7B92E-D30C-485A-8A56-3F1520BF5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2B577E-C895-431A-ACCC-ECA0BAFCC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015-7850-425A-8162-66ED7F004F3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9A3C3-90B7-4286-95CE-491C8D803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FFF69-109E-4A43-BEFB-2D8D14038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92CD-BC64-4CBB-AA35-394CCE971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16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5857E-848B-4400-AA67-673B3C051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57A1C9-0D79-4AA3-8092-02DC28134F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1F8774-2180-44E5-8A39-B5B84AB55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E3F3D-7248-4454-9B14-0D96499EE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015-7850-425A-8162-66ED7F004F3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D3D15C-070A-450A-A1D6-9D9A16193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16103-04E7-4FE3-A7E5-D8A31549F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92CD-BC64-4CBB-AA35-394CCE971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9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F57A25-43BA-49CC-8EF9-5C788E3C7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812B4-617F-4742-B6F5-B102CAD36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81F8A-75FF-4EDD-9BA6-4B21B5C0BF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E2015-7850-425A-8162-66ED7F004F3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7508B-B822-4DCB-B110-3666A4833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0872F-4853-48C0-A1A0-D3E1645A5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292CD-BC64-4CBB-AA35-394CCE971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5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4A0E94D-9C3D-4C1A-90D6-E8FA2BB443F3}"/>
              </a:ext>
            </a:extLst>
          </p:cNvPr>
          <p:cNvSpPr txBox="1"/>
          <p:nvPr/>
        </p:nvSpPr>
        <p:spPr>
          <a:xfrm>
            <a:off x="4808692" y="3266983"/>
            <a:ext cx="3796306" cy="1362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2021 IN BRIEF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6DDD39B-8F90-49B0-A41C-3FDF1388F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3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7F4AC6-D02F-468D-ABFC-319B3661CE8A}"/>
              </a:ext>
            </a:extLst>
          </p:cNvPr>
          <p:cNvSpPr txBox="1"/>
          <p:nvPr/>
        </p:nvSpPr>
        <p:spPr>
          <a:xfrm>
            <a:off x="4874914" y="2085103"/>
            <a:ext cx="6375897" cy="10464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3400" b="1" dirty="0">
                <a:solidFill>
                  <a:srgbClr val="B1D343"/>
                </a:solidFill>
              </a:rPr>
              <a:t>IMMIGRANT &amp; REFUGEE RIGHTS PROJECT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9A194D-3573-457E-97C3-1EC1C4E6C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792" y="1833913"/>
            <a:ext cx="3315065" cy="332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1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4A0E94D-9C3D-4C1A-90D6-E8FA2BB443F3}"/>
              </a:ext>
            </a:extLst>
          </p:cNvPr>
          <p:cNvSpPr txBox="1"/>
          <p:nvPr/>
        </p:nvSpPr>
        <p:spPr>
          <a:xfrm>
            <a:off x="771248" y="1384916"/>
            <a:ext cx="2628900" cy="79724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ea typeface="+mj-ea"/>
                <a:cs typeface="+mj-cs"/>
              </a:rPr>
              <a:t>Our team: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6DDD39B-8F90-49B0-A41C-3FDF1388F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3600"/>
          </a:xfrm>
          <a:prstGeom prst="rect">
            <a:avLst/>
          </a:prstGeom>
        </p:spPr>
      </p:pic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70C08586-3196-4EF2-8024-C642685BB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111" y="1568765"/>
            <a:ext cx="7561894" cy="450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DC7A3C-4C3E-4FE0-9908-137B4EB8AD35}"/>
              </a:ext>
            </a:extLst>
          </p:cNvPr>
          <p:cNvSpPr txBox="1"/>
          <p:nvPr/>
        </p:nvSpPr>
        <p:spPr>
          <a:xfrm>
            <a:off x="985119" y="6421330"/>
            <a:ext cx="10499871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IMMIGRANT &amp; REFUGEE RIGHTS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93D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4292762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937B68-6A9D-4016-8E01-17BD9C0D6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454" y="1933021"/>
            <a:ext cx="5407963" cy="43535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6DDD39B-8F90-49B0-A41C-3FDF1388F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3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4A0E94D-9C3D-4C1A-90D6-E8FA2BB443F3}"/>
              </a:ext>
            </a:extLst>
          </p:cNvPr>
          <p:cNvSpPr txBox="1"/>
          <p:nvPr/>
        </p:nvSpPr>
        <p:spPr>
          <a:xfrm>
            <a:off x="800100" y="1367406"/>
            <a:ext cx="1049987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/>
              <a:t>Immigrant Rights Landscape - Federal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553758-0D09-4331-9D36-72E2C1CF39FD}"/>
              </a:ext>
            </a:extLst>
          </p:cNvPr>
          <p:cNvSpPr txBox="1"/>
          <p:nvPr/>
        </p:nvSpPr>
        <p:spPr>
          <a:xfrm>
            <a:off x="800099" y="2086655"/>
            <a:ext cx="6019801" cy="36984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Many big victories...</a:t>
            </a:r>
          </a:p>
          <a:p>
            <a:pPr marL="800100" lvl="1" indent="-342900">
              <a:spcAft>
                <a:spcPts val="800"/>
              </a:spcAft>
              <a:buSzPct val="90000"/>
              <a:buFont typeface="Courier New" panose="02070309020205020404" pitchFamily="49" charset="0"/>
              <a:buChar char="o"/>
            </a:pPr>
            <a:r>
              <a:rPr lang="en-US" sz="2400" dirty="0"/>
              <a:t>End of the expanded public charge rule</a:t>
            </a:r>
          </a:p>
          <a:p>
            <a:pPr marL="800100" lvl="1" indent="-342900">
              <a:spcAft>
                <a:spcPts val="800"/>
              </a:spcAft>
              <a:buSzPct val="90000"/>
              <a:buFont typeface="Courier New" panose="02070309020205020404" pitchFamily="49" charset="0"/>
              <a:buChar char="o"/>
            </a:pPr>
            <a:r>
              <a:rPr lang="en-US" sz="2400" dirty="0"/>
              <a:t>Decreased immigration enforcement</a:t>
            </a:r>
          </a:p>
          <a:p>
            <a:pPr marL="800100" lvl="1" indent="-342900">
              <a:spcAft>
                <a:spcPts val="1800"/>
              </a:spcAft>
              <a:buSzPct val="90000"/>
              <a:buFont typeface="Courier New" panose="02070309020205020404" pitchFamily="49" charset="0"/>
              <a:buChar char="o"/>
            </a:pPr>
            <a:r>
              <a:rPr lang="en-US" sz="2400" dirty="0"/>
              <a:t>Some COVID-19 stimulus aid excludes undocumented community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But many obstacles remain</a:t>
            </a:r>
          </a:p>
          <a:p>
            <a:pPr marL="800100" lvl="1" indent="-342900">
              <a:spcAft>
                <a:spcPts val="800"/>
              </a:spcAft>
              <a:buSzPct val="90000"/>
              <a:buFont typeface="Courier New" panose="02070309020205020404" pitchFamily="49" charset="0"/>
              <a:buChar char="o"/>
            </a:pPr>
            <a:r>
              <a:rPr lang="en-US" sz="2400" dirty="0"/>
              <a:t>Title 42 (Trump-era policy)</a:t>
            </a:r>
          </a:p>
          <a:p>
            <a:pPr marL="800100" lvl="1" indent="-342900">
              <a:spcAft>
                <a:spcPts val="200"/>
              </a:spcAft>
              <a:buSzPct val="90000"/>
              <a:buFont typeface="Courier New" panose="02070309020205020404" pitchFamily="49" charset="0"/>
              <a:buChar char="o"/>
            </a:pPr>
            <a:r>
              <a:rPr lang="en-US" sz="2400" dirty="0"/>
              <a:t>Remain in Mexico (Trump-era policy)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EE833E-E7C6-4F9F-8292-2A5FA6A265E3}"/>
              </a:ext>
            </a:extLst>
          </p:cNvPr>
          <p:cNvSpPr txBox="1"/>
          <p:nvPr/>
        </p:nvSpPr>
        <p:spPr>
          <a:xfrm>
            <a:off x="985119" y="6421330"/>
            <a:ext cx="10499871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IMMIGRANT &amp; REFUGEE RIGHTS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93D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2232985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6DDD39B-8F90-49B0-A41C-3FDF1388F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3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4A0E94D-9C3D-4C1A-90D6-E8FA2BB443F3}"/>
              </a:ext>
            </a:extLst>
          </p:cNvPr>
          <p:cNvSpPr txBox="1"/>
          <p:nvPr/>
        </p:nvSpPr>
        <p:spPr>
          <a:xfrm>
            <a:off x="829130" y="1411936"/>
            <a:ext cx="403950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/>
              <a:t>IRRP’s Work - Federal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553758-0D09-4331-9D36-72E2C1CF39FD}"/>
              </a:ext>
            </a:extLst>
          </p:cNvPr>
          <p:cNvSpPr txBox="1"/>
          <p:nvPr/>
        </p:nvSpPr>
        <p:spPr>
          <a:xfrm>
            <a:off x="829130" y="2069491"/>
            <a:ext cx="6152244" cy="3570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Advocating for expansive immigration relief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Build Back Better Act</a:t>
            </a:r>
          </a:p>
          <a:p>
            <a:pPr marL="1257300" lvl="2" indent="-342900">
              <a:spcAft>
                <a:spcPts val="600"/>
              </a:spcAft>
              <a:buSzPct val="90000"/>
              <a:buFont typeface="Courier New" panose="02070309020205020404" pitchFamily="49" charset="0"/>
              <a:buChar char="o"/>
            </a:pPr>
            <a:r>
              <a:rPr lang="en-US" sz="2400" dirty="0"/>
              <a:t>Pathway to citizenship</a:t>
            </a:r>
          </a:p>
          <a:p>
            <a:pPr marL="1257300" lvl="2" indent="-342900">
              <a:spcAft>
                <a:spcPts val="600"/>
              </a:spcAft>
              <a:buSzPct val="90000"/>
              <a:buFont typeface="Courier New" panose="02070309020205020404" pitchFamily="49" charset="0"/>
              <a:buChar char="o"/>
            </a:pPr>
            <a:r>
              <a:rPr lang="en-US" sz="2400" dirty="0"/>
              <a:t>Lobbying House members</a:t>
            </a:r>
          </a:p>
          <a:p>
            <a:pPr marL="1257300" lvl="2" indent="-342900">
              <a:spcAft>
                <a:spcPts val="1200"/>
              </a:spcAft>
              <a:buSzPct val="90000"/>
              <a:buFont typeface="Courier New" panose="02070309020205020404" pitchFamily="49" charset="0"/>
              <a:buChar char="o"/>
            </a:pPr>
            <a:r>
              <a:rPr lang="en-US" sz="2400" dirty="0"/>
              <a:t>Media interviews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Direct Representation</a:t>
            </a:r>
          </a:p>
          <a:p>
            <a:pPr marL="1257300" lvl="2" indent="-342900">
              <a:spcAft>
                <a:spcPts val="600"/>
              </a:spcAft>
              <a:buSzPct val="90000"/>
              <a:buFont typeface="Courier New" panose="02070309020205020404" pitchFamily="49" charset="0"/>
              <a:buChar char="o"/>
            </a:pPr>
            <a:r>
              <a:rPr lang="en-US" sz="2400" dirty="0"/>
              <a:t>Represent asylum seekers, </a:t>
            </a:r>
            <a:br>
              <a:rPr lang="en-US" sz="2400" dirty="0"/>
            </a:br>
            <a:r>
              <a:rPr lang="en-US" sz="2400" dirty="0"/>
              <a:t>TPS holders, survivors of crime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1239F6-45EE-4C14-A5CB-45A0ED7FB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623" y="4324033"/>
            <a:ext cx="2733675" cy="18201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8DA5CC-E33E-4CCC-AED5-002CFCA2C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0672" y="3552219"/>
            <a:ext cx="2529564" cy="16833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C18AA8-64EB-4B91-BAD5-0407835993DE}"/>
              </a:ext>
            </a:extLst>
          </p:cNvPr>
          <p:cNvSpPr txBox="1"/>
          <p:nvPr/>
        </p:nvSpPr>
        <p:spPr>
          <a:xfrm>
            <a:off x="985119" y="6421330"/>
            <a:ext cx="10499871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IMMIGRANT &amp; REFUGEE RIGHTS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93D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F4E9F3-00C5-469C-8879-38D777314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418" y="1402905"/>
            <a:ext cx="4039508" cy="226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60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6DDD39B-8F90-49B0-A41C-3FDF1388F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3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4A0E94D-9C3D-4C1A-90D6-E8FA2BB443F3}"/>
              </a:ext>
            </a:extLst>
          </p:cNvPr>
          <p:cNvSpPr txBox="1"/>
          <p:nvPr/>
        </p:nvSpPr>
        <p:spPr>
          <a:xfrm>
            <a:off x="800100" y="1281681"/>
            <a:ext cx="1049987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/>
              <a:t>Immigrant Rights Landscape - State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553758-0D09-4331-9D36-72E2C1CF39FD}"/>
              </a:ext>
            </a:extLst>
          </p:cNvPr>
          <p:cNvSpPr txBox="1"/>
          <p:nvPr/>
        </p:nvSpPr>
        <p:spPr>
          <a:xfrm>
            <a:off x="800100" y="2130649"/>
            <a:ext cx="9982200" cy="37600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Anti-immigrant legislation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SB 101 – require sheriff cooperation </a:t>
            </a:r>
            <a:br>
              <a:rPr lang="en-US" sz="2400" dirty="0"/>
            </a:br>
            <a:r>
              <a:rPr lang="en-US" sz="2400" dirty="0"/>
              <a:t>with ICE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HB 62 – Punish “Sanctuary Cities” by </a:t>
            </a:r>
            <a:br>
              <a:rPr lang="en-US" sz="2400" dirty="0"/>
            </a:br>
            <a:r>
              <a:rPr lang="en-US" sz="2400" dirty="0"/>
              <a:t>creating private cause of action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HB 29 – Prohibit access to public benefits and professional licenses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HB 259 – Use noncitizen jury excusals to screen voter rolls</a:t>
            </a:r>
          </a:p>
          <a:p>
            <a:pPr marL="342900" indent="-34290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COVID-19, public health, income support and housing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Lack of support for immigrant community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27A8C5-DC07-472A-98C8-F5617C3DB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206" y="1449499"/>
            <a:ext cx="4890627" cy="25296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17130B-E7C4-4F7B-BAF0-6A3BBD775D90}"/>
              </a:ext>
            </a:extLst>
          </p:cNvPr>
          <p:cNvSpPr txBox="1"/>
          <p:nvPr/>
        </p:nvSpPr>
        <p:spPr>
          <a:xfrm>
            <a:off x="8181975" y="4016146"/>
            <a:ext cx="34269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Image from El Pueblo, Inc.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3A88DF-D661-4AA3-957D-6DCCFEFFD4B2}"/>
              </a:ext>
            </a:extLst>
          </p:cNvPr>
          <p:cNvSpPr txBox="1"/>
          <p:nvPr/>
        </p:nvSpPr>
        <p:spPr>
          <a:xfrm>
            <a:off x="985119" y="6421330"/>
            <a:ext cx="10499871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IMMIGRANT &amp; REFUGEE RIGHTS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93D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2194271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6DDD39B-8F90-49B0-A41C-3FDF1388F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3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4A0E94D-9C3D-4C1A-90D6-E8FA2BB443F3}"/>
              </a:ext>
            </a:extLst>
          </p:cNvPr>
          <p:cNvSpPr txBox="1"/>
          <p:nvPr/>
        </p:nvSpPr>
        <p:spPr>
          <a:xfrm>
            <a:off x="799342" y="1210812"/>
            <a:ext cx="34480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/>
              <a:t>IRRP’s Work – State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553758-0D09-4331-9D36-72E2C1CF39FD}"/>
              </a:ext>
            </a:extLst>
          </p:cNvPr>
          <p:cNvSpPr txBox="1"/>
          <p:nvPr/>
        </p:nvSpPr>
        <p:spPr>
          <a:xfrm>
            <a:off x="799342" y="1753280"/>
            <a:ext cx="10535408" cy="4591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Anti-immigrant legislation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Successfully lobbied against passage of harmful bills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Created talking points and joined community presentations </a:t>
            </a:r>
            <a:br>
              <a:rPr lang="en-US" sz="2000" dirty="0"/>
            </a:br>
            <a:r>
              <a:rPr lang="en-US" sz="2000" dirty="0"/>
              <a:t>about bills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Radio shows</a:t>
            </a:r>
          </a:p>
          <a:p>
            <a:pPr marL="342900" indent="-34290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COVID-19 health, public benefits, income support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Created informational sheets and videos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Media interviews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Outreach and educational events for community, public </a:t>
            </a:r>
            <a:br>
              <a:rPr lang="en-US" sz="2000" dirty="0"/>
            </a:br>
            <a:r>
              <a:rPr lang="en-US" sz="2000" dirty="0"/>
              <a:t>health agencies, nonprofits</a:t>
            </a:r>
          </a:p>
          <a:p>
            <a:pPr marL="342900" indent="-34290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Housing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Lawsuits against mobile home park for unlawful evictions of immigrant residents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Represented undocumented immigrants in evictions proceedings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Advocated with several counties to include immigrants in rental relief programs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0A2CC6-B9F4-471F-BBBD-2C136805A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299" y="1239248"/>
            <a:ext cx="3396726" cy="19091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216AAA-1A2D-4F05-B632-71420CD12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726" y="3305175"/>
            <a:ext cx="3349299" cy="19091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4A0C54-5D04-4FCB-8266-F231705C1E13}"/>
              </a:ext>
            </a:extLst>
          </p:cNvPr>
          <p:cNvSpPr txBox="1"/>
          <p:nvPr/>
        </p:nvSpPr>
        <p:spPr>
          <a:xfrm>
            <a:off x="985119" y="6421330"/>
            <a:ext cx="10499871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IMMIGRANT &amp; REFUGEE RIGHTS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93D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4026125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6DDD39B-8F90-49B0-A41C-3FDF1388F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3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4A0E94D-9C3D-4C1A-90D6-E8FA2BB443F3}"/>
              </a:ext>
            </a:extLst>
          </p:cNvPr>
          <p:cNvSpPr txBox="1"/>
          <p:nvPr/>
        </p:nvSpPr>
        <p:spPr>
          <a:xfrm>
            <a:off x="800100" y="1367406"/>
            <a:ext cx="801052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/>
              <a:t>IRRP: Looking ahead to 2022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553758-0D09-4331-9D36-72E2C1CF39FD}"/>
              </a:ext>
            </a:extLst>
          </p:cNvPr>
          <p:cNvSpPr txBox="1"/>
          <p:nvPr/>
        </p:nvSpPr>
        <p:spPr>
          <a:xfrm>
            <a:off x="846064" y="2000930"/>
            <a:ext cx="10499871" cy="42883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200" b="1" dirty="0"/>
              <a:t>Litigation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Continue representation of immigrants for immigration relief 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and pursue lawsuits to address constitutional rights violations</a:t>
            </a:r>
            <a:endParaRPr lang="en-US" sz="2200" b="1" dirty="0"/>
          </a:p>
          <a:p>
            <a:pPr marL="342900" indent="-342900">
              <a:spcBef>
                <a:spcPts val="8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200" b="1" dirty="0"/>
              <a:t>Administrative advocacy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Continue advocating for expanding eligibility for in-state </a:t>
            </a:r>
          </a:p>
          <a:p>
            <a:pPr lvl="1">
              <a:spcAft>
                <a:spcPts val="200"/>
              </a:spcAft>
            </a:pPr>
            <a:r>
              <a:rPr lang="en-US" sz="2200" dirty="0"/>
              <a:t>      tuition and timely adjudication of USCIS applications</a:t>
            </a:r>
            <a:endParaRPr lang="en-US" sz="2200" b="1" dirty="0"/>
          </a:p>
          <a:p>
            <a:pPr marL="342900" indent="-342900">
              <a:spcBef>
                <a:spcPts val="8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200" b="1" dirty="0"/>
              <a:t>Policy advocacy – State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Monitor and defend against anti-immigrant bills</a:t>
            </a:r>
            <a:endParaRPr lang="en-US" sz="2200" b="1" dirty="0"/>
          </a:p>
          <a:p>
            <a:pPr marL="342900" indent="-342900">
              <a:spcBef>
                <a:spcPts val="8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200" b="1" dirty="0"/>
              <a:t>Policy advocacy – Federal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Pushing for Senate passage of Build Back Better Act with path to citizenship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7F1A06-AFAE-49FC-984C-2FC54D82F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4725" y="1693353"/>
            <a:ext cx="2647547" cy="33644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772B71-FFAE-4413-B9EF-31E6613670C0}"/>
              </a:ext>
            </a:extLst>
          </p:cNvPr>
          <p:cNvSpPr txBox="1"/>
          <p:nvPr/>
        </p:nvSpPr>
        <p:spPr>
          <a:xfrm>
            <a:off x="985119" y="6421330"/>
            <a:ext cx="10499871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IMMIGRANT &amp; REFUGEE RIGHTS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93D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3752321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B13F8961250B46A78332FDC0D18AB5" ma:contentTypeVersion="13" ma:contentTypeDescription="Create a new document." ma:contentTypeScope="" ma:versionID="9ad57b02303747e52c2a8df486adb86f">
  <xsd:schema xmlns:xsd="http://www.w3.org/2001/XMLSchema" xmlns:xs="http://www.w3.org/2001/XMLSchema" xmlns:p="http://schemas.microsoft.com/office/2006/metadata/properties" xmlns:ns2="2202f887-1153-4588-a760-33ce954d123f" xmlns:ns3="cad71fd7-1b70-48c8-8ca1-508a3082a5ae" targetNamespace="http://schemas.microsoft.com/office/2006/metadata/properties" ma:root="true" ma:fieldsID="9453401686cce0467cc06908ea0ffda4" ns2:_="" ns3:_="">
    <xsd:import namespace="2202f887-1153-4588-a760-33ce954d123f"/>
    <xsd:import namespace="cad71fd7-1b70-48c8-8ca1-508a3082a5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02f887-1153-4588-a760-33ce954d12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d71fd7-1b70-48c8-8ca1-508a3082a5a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820F83-DCD8-4AD4-949B-5069B0179182}"/>
</file>

<file path=customXml/itemProps2.xml><?xml version="1.0" encoding="utf-8"?>
<ds:datastoreItem xmlns:ds="http://schemas.openxmlformats.org/officeDocument/2006/customXml" ds:itemID="{DF673ED6-7A94-4C06-85A4-CD5EFCC9133D}"/>
</file>

<file path=customXml/itemProps3.xml><?xml version="1.0" encoding="utf-8"?>
<ds:datastoreItem xmlns:ds="http://schemas.openxmlformats.org/officeDocument/2006/customXml" ds:itemID="{AB3919B9-BD9A-4EC7-8F46-F91BBD2C660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13045</TotalTime>
  <Words>341</Words>
  <Application>Microsoft Office PowerPoint</Application>
  <PresentationFormat>Widescreen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Phyllis Nunn</dc:creator>
  <cp:lastModifiedBy>Phyllis Nunn</cp:lastModifiedBy>
  <cp:revision>3</cp:revision>
  <cp:lastPrinted>2021-12-01T19:07:47Z</cp:lastPrinted>
  <dcterms:created xsi:type="dcterms:W3CDTF">2021-11-22T17:25:22Z</dcterms:created>
  <dcterms:modified xsi:type="dcterms:W3CDTF">2021-12-02T15:53:48Z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0x010100B7B13F8961250B46A78332FDC0D18AB5</vt:lpwstr>
  </property>
</Properties>
</file>