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11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99"/>
    <a:srgbClr val="029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03989-4887-43D1-AEBE-AD8252A332CD}" v="4" dt="2021-12-02T14:40:14.625"/>
    <p1510:client id="{DDD9E072-4B8A-410B-89EA-B802B4A8838C}" v="13" dt="2021-12-01T22:31:56.7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5" autoAdjust="0"/>
  </p:normalViewPr>
  <p:slideViewPr>
    <p:cSldViewPr snapToGrid="0">
      <p:cViewPr>
        <p:scale>
          <a:sx n="100" d="100"/>
          <a:sy n="100" d="100"/>
        </p:scale>
        <p:origin x="954" y="222"/>
      </p:cViewPr>
      <p:guideLst>
        <p:guide orient="horz" pos="3936"/>
        <p:guide pos="11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yllis Nunn" userId="a517ac88-50aa-4949-a521-bcfcce255e59" providerId="ADAL" clId="{5F503989-4887-43D1-AEBE-AD8252A332CD}"/>
    <pc:docChg chg="undo custSel modSld">
      <pc:chgData name="Phyllis Nunn" userId="a517ac88-50aa-4949-a521-bcfcce255e59" providerId="ADAL" clId="{5F503989-4887-43D1-AEBE-AD8252A332CD}" dt="2021-12-02T14:42:42.148" v="70" actId="207"/>
      <pc:docMkLst>
        <pc:docMk/>
      </pc:docMkLst>
      <pc:sldChg chg="addSp modSp mod">
        <pc:chgData name="Phyllis Nunn" userId="a517ac88-50aa-4949-a521-bcfcce255e59" providerId="ADAL" clId="{5F503989-4887-43D1-AEBE-AD8252A332CD}" dt="2021-12-02T14:42:42.148" v="70" actId="207"/>
        <pc:sldMkLst>
          <pc:docMk/>
          <pc:sldMk cId="2574877943" sldId="256"/>
        </pc:sldMkLst>
        <pc:spChg chg="mod">
          <ac:chgData name="Phyllis Nunn" userId="a517ac88-50aa-4949-a521-bcfcce255e59" providerId="ADAL" clId="{5F503989-4887-43D1-AEBE-AD8252A332CD}" dt="2021-12-02T14:42:42.148" v="70" actId="207"/>
          <ac:spMkLst>
            <pc:docMk/>
            <pc:sldMk cId="2574877943" sldId="256"/>
            <ac:spMk id="20" creationId="{54A0E94D-9C3D-4C1A-90D6-E8FA2BB443F3}"/>
          </ac:spMkLst>
        </pc:spChg>
        <pc:spChg chg="mod">
          <ac:chgData name="Phyllis Nunn" userId="a517ac88-50aa-4949-a521-bcfcce255e59" providerId="ADAL" clId="{5F503989-4887-43D1-AEBE-AD8252A332CD}" dt="2021-12-02T14:38:15.231" v="60"/>
          <ac:spMkLst>
            <pc:docMk/>
            <pc:sldMk cId="2574877943" sldId="256"/>
            <ac:spMk id="21" creationId="{F1553758-0D09-4331-9D36-72E2C1CF39FD}"/>
          </ac:spMkLst>
        </pc:spChg>
        <pc:picChg chg="add mod">
          <ac:chgData name="Phyllis Nunn" userId="a517ac88-50aa-4949-a521-bcfcce255e59" providerId="ADAL" clId="{5F503989-4887-43D1-AEBE-AD8252A332CD}" dt="2021-12-02T14:35:42.693" v="34" actId="1076"/>
          <ac:picMkLst>
            <pc:docMk/>
            <pc:sldMk cId="2574877943" sldId="256"/>
            <ac:picMk id="3" creationId="{BBDB0753-77F9-42B7-A826-ADDE6B356166}"/>
          </ac:picMkLst>
        </pc:picChg>
      </pc:sldChg>
      <pc:sldChg chg="modSp mod">
        <pc:chgData name="Phyllis Nunn" userId="a517ac88-50aa-4949-a521-bcfcce255e59" providerId="ADAL" clId="{5F503989-4887-43D1-AEBE-AD8252A332CD}" dt="2021-12-02T14:40:03.816" v="67" actId="207"/>
        <pc:sldMkLst>
          <pc:docMk/>
          <pc:sldMk cId="3150442700" sldId="257"/>
        </pc:sldMkLst>
        <pc:spChg chg="mod">
          <ac:chgData name="Phyllis Nunn" userId="a517ac88-50aa-4949-a521-bcfcce255e59" providerId="ADAL" clId="{5F503989-4887-43D1-AEBE-AD8252A332CD}" dt="2021-12-02T14:40:03.816" v="67" actId="207"/>
          <ac:spMkLst>
            <pc:docMk/>
            <pc:sldMk cId="3150442700" sldId="257"/>
            <ac:spMk id="21" creationId="{F1553758-0D09-4331-9D36-72E2C1CF39FD}"/>
          </ac:spMkLst>
        </pc:spChg>
      </pc:sldChg>
      <pc:sldChg chg="modSp mod">
        <pc:chgData name="Phyllis Nunn" userId="a517ac88-50aa-4949-a521-bcfcce255e59" providerId="ADAL" clId="{5F503989-4887-43D1-AEBE-AD8252A332CD}" dt="2021-12-02T14:40:04.464" v="68" actId="207"/>
        <pc:sldMkLst>
          <pc:docMk/>
          <pc:sldMk cId="3186141315" sldId="261"/>
        </pc:sldMkLst>
        <pc:spChg chg="mod">
          <ac:chgData name="Phyllis Nunn" userId="a517ac88-50aa-4949-a521-bcfcce255e59" providerId="ADAL" clId="{5F503989-4887-43D1-AEBE-AD8252A332CD}" dt="2021-12-02T14:39:50.072" v="65" actId="207"/>
          <ac:spMkLst>
            <pc:docMk/>
            <pc:sldMk cId="3186141315" sldId="261"/>
            <ac:spMk id="20" creationId="{54A0E94D-9C3D-4C1A-90D6-E8FA2BB443F3}"/>
          </ac:spMkLst>
        </pc:spChg>
        <pc:spChg chg="mod">
          <ac:chgData name="Phyllis Nunn" userId="a517ac88-50aa-4949-a521-bcfcce255e59" providerId="ADAL" clId="{5F503989-4887-43D1-AEBE-AD8252A332CD}" dt="2021-12-02T14:40:04.464" v="68" actId="207"/>
          <ac:spMkLst>
            <pc:docMk/>
            <pc:sldMk cId="3186141315" sldId="261"/>
            <ac:spMk id="21" creationId="{F1553758-0D09-4331-9D36-72E2C1CF39FD}"/>
          </ac:spMkLst>
        </pc:spChg>
      </pc:sldChg>
    </pc:docChg>
  </pc:docChgLst>
  <pc:docChgLst>
    <pc:chgData name="Phyllis Nunn" userId="a517ac88-50aa-4949-a521-bcfcce255e59" providerId="ADAL" clId="{DDD9E072-4B8A-410B-89EA-B802B4A8838C}"/>
    <pc:docChg chg="undo custSel modSld">
      <pc:chgData name="Phyllis Nunn" userId="a517ac88-50aa-4949-a521-bcfcce255e59" providerId="ADAL" clId="{DDD9E072-4B8A-410B-89EA-B802B4A8838C}" dt="2021-12-01T22:35:38.117" v="649" actId="1076"/>
      <pc:docMkLst>
        <pc:docMk/>
      </pc:docMkLst>
      <pc:sldChg chg="modSp mod">
        <pc:chgData name="Phyllis Nunn" userId="a517ac88-50aa-4949-a521-bcfcce255e59" providerId="ADAL" clId="{DDD9E072-4B8A-410B-89EA-B802B4A8838C}" dt="2021-12-01T22:35:38.117" v="649" actId="1076"/>
        <pc:sldMkLst>
          <pc:docMk/>
          <pc:sldMk cId="2574877943" sldId="256"/>
        </pc:sldMkLst>
        <pc:spChg chg="mod">
          <ac:chgData name="Phyllis Nunn" userId="a517ac88-50aa-4949-a521-bcfcce255e59" providerId="ADAL" clId="{DDD9E072-4B8A-410B-89EA-B802B4A8838C}" dt="2021-12-01T22:35:34.952" v="648" actId="1076"/>
          <ac:spMkLst>
            <pc:docMk/>
            <pc:sldMk cId="2574877943" sldId="256"/>
            <ac:spMk id="20" creationId="{54A0E94D-9C3D-4C1A-90D6-E8FA2BB443F3}"/>
          </ac:spMkLst>
        </pc:spChg>
        <pc:spChg chg="mod">
          <ac:chgData name="Phyllis Nunn" userId="a517ac88-50aa-4949-a521-bcfcce255e59" providerId="ADAL" clId="{DDD9E072-4B8A-410B-89EA-B802B4A8838C}" dt="2021-12-01T22:35:38.117" v="649" actId="1076"/>
          <ac:spMkLst>
            <pc:docMk/>
            <pc:sldMk cId="2574877943" sldId="256"/>
            <ac:spMk id="21" creationId="{F1553758-0D09-4331-9D36-72E2C1CF39FD}"/>
          </ac:spMkLst>
        </pc:spChg>
      </pc:sldChg>
      <pc:sldChg chg="addSp delSp modSp mod">
        <pc:chgData name="Phyllis Nunn" userId="a517ac88-50aa-4949-a521-bcfcce255e59" providerId="ADAL" clId="{DDD9E072-4B8A-410B-89EA-B802B4A8838C}" dt="2021-12-01T22:33:25.752" v="625" actId="12"/>
        <pc:sldMkLst>
          <pc:docMk/>
          <pc:sldMk cId="3150442700" sldId="257"/>
        </pc:sldMkLst>
        <pc:spChg chg="add mod">
          <ac:chgData name="Phyllis Nunn" userId="a517ac88-50aa-4949-a521-bcfcce255e59" providerId="ADAL" clId="{DDD9E072-4B8A-410B-89EA-B802B4A8838C}" dt="2021-12-01T21:48:44.419" v="154"/>
          <ac:spMkLst>
            <pc:docMk/>
            <pc:sldMk cId="3150442700" sldId="257"/>
            <ac:spMk id="5" creationId="{B5429B90-734F-4B95-BA0B-26C24CBEA29B}"/>
          </ac:spMkLst>
        </pc:spChg>
        <pc:spChg chg="del">
          <ac:chgData name="Phyllis Nunn" userId="a517ac88-50aa-4949-a521-bcfcce255e59" providerId="ADAL" clId="{DDD9E072-4B8A-410B-89EA-B802B4A8838C}" dt="2021-12-01T21:48:43.589" v="153" actId="478"/>
          <ac:spMkLst>
            <pc:docMk/>
            <pc:sldMk cId="3150442700" sldId="257"/>
            <ac:spMk id="20" creationId="{54A0E94D-9C3D-4C1A-90D6-E8FA2BB443F3}"/>
          </ac:spMkLst>
        </pc:spChg>
        <pc:spChg chg="mod ord">
          <ac:chgData name="Phyllis Nunn" userId="a517ac88-50aa-4949-a521-bcfcce255e59" providerId="ADAL" clId="{DDD9E072-4B8A-410B-89EA-B802B4A8838C}" dt="2021-12-01T22:33:25.752" v="625" actId="12"/>
          <ac:spMkLst>
            <pc:docMk/>
            <pc:sldMk cId="3150442700" sldId="257"/>
            <ac:spMk id="21" creationId="{F1553758-0D09-4331-9D36-72E2C1CF39FD}"/>
          </ac:spMkLst>
        </pc:spChg>
      </pc:sldChg>
      <pc:sldChg chg="addSp delSp modSp mod">
        <pc:chgData name="Phyllis Nunn" userId="a517ac88-50aa-4949-a521-bcfcce255e59" providerId="ADAL" clId="{DDD9E072-4B8A-410B-89EA-B802B4A8838C}" dt="2021-12-01T22:25:27.764" v="572" actId="1035"/>
        <pc:sldMkLst>
          <pc:docMk/>
          <pc:sldMk cId="4275146888" sldId="258"/>
        </pc:sldMkLst>
        <pc:spChg chg="add mod">
          <ac:chgData name="Phyllis Nunn" userId="a517ac88-50aa-4949-a521-bcfcce255e59" providerId="ADAL" clId="{DDD9E072-4B8A-410B-89EA-B802B4A8838C}" dt="2021-12-01T22:20:30.019" v="470" actId="1036"/>
          <ac:spMkLst>
            <pc:docMk/>
            <pc:sldMk cId="4275146888" sldId="258"/>
            <ac:spMk id="4" creationId="{996F03DB-C345-42BA-9B46-FFEF95883C92}"/>
          </ac:spMkLst>
        </pc:spChg>
        <pc:spChg chg="add mod">
          <ac:chgData name="Phyllis Nunn" userId="a517ac88-50aa-4949-a521-bcfcce255e59" providerId="ADAL" clId="{DDD9E072-4B8A-410B-89EA-B802B4A8838C}" dt="2021-12-01T21:57:21.893" v="250"/>
          <ac:spMkLst>
            <pc:docMk/>
            <pc:sldMk cId="4275146888" sldId="258"/>
            <ac:spMk id="6" creationId="{FD227337-32BF-473B-BB3B-B689A2A0A4C6}"/>
          </ac:spMkLst>
        </pc:spChg>
        <pc:spChg chg="add del">
          <ac:chgData name="Phyllis Nunn" userId="a517ac88-50aa-4949-a521-bcfcce255e59" providerId="ADAL" clId="{DDD9E072-4B8A-410B-89EA-B802B4A8838C}" dt="2021-12-01T22:15:31.110" v="373" actId="22"/>
          <ac:spMkLst>
            <pc:docMk/>
            <pc:sldMk cId="4275146888" sldId="258"/>
            <ac:spMk id="8" creationId="{C2E54E71-A0BB-4FB4-BB07-51F96AF361E6}"/>
          </ac:spMkLst>
        </pc:spChg>
        <pc:spChg chg="del">
          <ac:chgData name="Phyllis Nunn" userId="a517ac88-50aa-4949-a521-bcfcce255e59" providerId="ADAL" clId="{DDD9E072-4B8A-410B-89EA-B802B4A8838C}" dt="2021-12-01T21:57:21.534" v="249" actId="478"/>
          <ac:spMkLst>
            <pc:docMk/>
            <pc:sldMk cId="4275146888" sldId="258"/>
            <ac:spMk id="20" creationId="{54A0E94D-9C3D-4C1A-90D6-E8FA2BB443F3}"/>
          </ac:spMkLst>
        </pc:spChg>
        <pc:spChg chg="mod">
          <ac:chgData name="Phyllis Nunn" userId="a517ac88-50aa-4949-a521-bcfcce255e59" providerId="ADAL" clId="{DDD9E072-4B8A-410B-89EA-B802B4A8838C}" dt="2021-12-01T22:25:27.764" v="572" actId="1035"/>
          <ac:spMkLst>
            <pc:docMk/>
            <pc:sldMk cId="4275146888" sldId="258"/>
            <ac:spMk id="21" creationId="{F1553758-0D09-4331-9D36-72E2C1CF39FD}"/>
          </ac:spMkLst>
        </pc:spChg>
        <pc:graphicFrameChg chg="mod modGraphic">
          <ac:chgData name="Phyllis Nunn" userId="a517ac88-50aa-4949-a521-bcfcce255e59" providerId="ADAL" clId="{DDD9E072-4B8A-410B-89EA-B802B4A8838C}" dt="2021-12-01T22:17:22.425" v="430" actId="1036"/>
          <ac:graphicFrameMkLst>
            <pc:docMk/>
            <pc:sldMk cId="4275146888" sldId="258"/>
            <ac:graphicFrameMk id="2" creationId="{301B695E-D4CB-494F-9CF5-BFFD2AED4373}"/>
          </ac:graphicFrameMkLst>
        </pc:graphicFrameChg>
      </pc:sldChg>
      <pc:sldChg chg="addSp delSp modSp mod">
        <pc:chgData name="Phyllis Nunn" userId="a517ac88-50aa-4949-a521-bcfcce255e59" providerId="ADAL" clId="{DDD9E072-4B8A-410B-89EA-B802B4A8838C}" dt="2021-12-01T22:20:53.669" v="472" actId="948"/>
        <pc:sldMkLst>
          <pc:docMk/>
          <pc:sldMk cId="1604441400" sldId="259"/>
        </pc:sldMkLst>
        <pc:spChg chg="add mod">
          <ac:chgData name="Phyllis Nunn" userId="a517ac88-50aa-4949-a521-bcfcce255e59" providerId="ADAL" clId="{DDD9E072-4B8A-410B-89EA-B802B4A8838C}" dt="2021-12-01T22:12:46.676" v="345"/>
          <ac:spMkLst>
            <pc:docMk/>
            <pc:sldMk cId="1604441400" sldId="259"/>
            <ac:spMk id="5" creationId="{E35F433B-7056-4FE5-9C2E-E70CDBB0BC4C}"/>
          </ac:spMkLst>
        </pc:spChg>
        <pc:spChg chg="del">
          <ac:chgData name="Phyllis Nunn" userId="a517ac88-50aa-4949-a521-bcfcce255e59" providerId="ADAL" clId="{DDD9E072-4B8A-410B-89EA-B802B4A8838C}" dt="2021-12-01T22:12:45.234" v="344" actId="478"/>
          <ac:spMkLst>
            <pc:docMk/>
            <pc:sldMk cId="1604441400" sldId="259"/>
            <ac:spMk id="20" creationId="{54A0E94D-9C3D-4C1A-90D6-E8FA2BB443F3}"/>
          </ac:spMkLst>
        </pc:spChg>
        <pc:spChg chg="mod">
          <ac:chgData name="Phyllis Nunn" userId="a517ac88-50aa-4949-a521-bcfcce255e59" providerId="ADAL" clId="{DDD9E072-4B8A-410B-89EA-B802B4A8838C}" dt="2021-12-01T22:20:53.669" v="472" actId="948"/>
          <ac:spMkLst>
            <pc:docMk/>
            <pc:sldMk cId="1604441400" sldId="259"/>
            <ac:spMk id="21" creationId="{F1553758-0D09-4331-9D36-72E2C1CF39FD}"/>
          </ac:spMkLst>
        </pc:spChg>
      </pc:sldChg>
      <pc:sldChg chg="addSp delSp modSp mod">
        <pc:chgData name="Phyllis Nunn" userId="a517ac88-50aa-4949-a521-bcfcce255e59" providerId="ADAL" clId="{DDD9E072-4B8A-410B-89EA-B802B4A8838C}" dt="2021-12-01T22:35:16.127" v="647" actId="948"/>
        <pc:sldMkLst>
          <pc:docMk/>
          <pc:sldMk cId="248113536" sldId="260"/>
        </pc:sldMkLst>
        <pc:spChg chg="add del mod">
          <ac:chgData name="Phyllis Nunn" userId="a517ac88-50aa-4949-a521-bcfcce255e59" providerId="ADAL" clId="{DDD9E072-4B8A-410B-89EA-B802B4A8838C}" dt="2021-12-01T22:22:16.585" v="485" actId="478"/>
          <ac:spMkLst>
            <pc:docMk/>
            <pc:sldMk cId="248113536" sldId="260"/>
            <ac:spMk id="3" creationId="{CE5D1C7B-52C6-4B66-8DED-C76ACBEE41C1}"/>
          </ac:spMkLst>
        </pc:spChg>
        <pc:spChg chg="add mod">
          <ac:chgData name="Phyllis Nunn" userId="a517ac88-50aa-4949-a521-bcfcce255e59" providerId="ADAL" clId="{DDD9E072-4B8A-410B-89EA-B802B4A8838C}" dt="2021-12-01T22:22:10.135" v="484"/>
          <ac:spMkLst>
            <pc:docMk/>
            <pc:sldMk cId="248113536" sldId="260"/>
            <ac:spMk id="8" creationId="{286E8430-717A-4A06-92B2-26D3F76FB9C7}"/>
          </ac:spMkLst>
        </pc:spChg>
        <pc:spChg chg="del">
          <ac:chgData name="Phyllis Nunn" userId="a517ac88-50aa-4949-a521-bcfcce255e59" providerId="ADAL" clId="{DDD9E072-4B8A-410B-89EA-B802B4A8838C}" dt="2021-12-01T22:22:08.680" v="483" actId="478"/>
          <ac:spMkLst>
            <pc:docMk/>
            <pc:sldMk cId="248113536" sldId="260"/>
            <ac:spMk id="10" creationId="{6A1DA4EB-DD95-4DA4-A496-001D62F324CE}"/>
          </ac:spMkLst>
        </pc:spChg>
        <pc:spChg chg="mod">
          <ac:chgData name="Phyllis Nunn" userId="a517ac88-50aa-4949-a521-bcfcce255e59" providerId="ADAL" clId="{DDD9E072-4B8A-410B-89EA-B802B4A8838C}" dt="2021-12-01T22:34:43.973" v="644" actId="1035"/>
          <ac:spMkLst>
            <pc:docMk/>
            <pc:sldMk cId="248113536" sldId="260"/>
            <ac:spMk id="11" creationId="{21ADF7FE-76CC-45A5-879E-EF77F91E0939}"/>
          </ac:spMkLst>
        </pc:spChg>
        <pc:spChg chg="mod">
          <ac:chgData name="Phyllis Nunn" userId="a517ac88-50aa-4949-a521-bcfcce255e59" providerId="ADAL" clId="{DDD9E072-4B8A-410B-89EA-B802B4A8838C}" dt="2021-12-01T22:35:16.127" v="647" actId="948"/>
          <ac:spMkLst>
            <pc:docMk/>
            <pc:sldMk cId="248113536" sldId="260"/>
            <ac:spMk id="12" creationId="{43077BD6-1F39-47E4-8155-511C8C967ABE}"/>
          </ac:spMkLst>
        </pc:spChg>
      </pc:sldChg>
      <pc:sldChg chg="modSp mod">
        <pc:chgData name="Phyllis Nunn" userId="a517ac88-50aa-4949-a521-bcfcce255e59" providerId="ADAL" clId="{DDD9E072-4B8A-410B-89EA-B802B4A8838C}" dt="2021-12-01T22:16:22.669" v="392" actId="1035"/>
        <pc:sldMkLst>
          <pc:docMk/>
          <pc:sldMk cId="3186141315" sldId="261"/>
        </pc:sldMkLst>
        <pc:spChg chg="mod">
          <ac:chgData name="Phyllis Nunn" userId="a517ac88-50aa-4949-a521-bcfcce255e59" providerId="ADAL" clId="{DDD9E072-4B8A-410B-89EA-B802B4A8838C}" dt="2021-12-01T21:37:33.093" v="121" actId="1076"/>
          <ac:spMkLst>
            <pc:docMk/>
            <pc:sldMk cId="3186141315" sldId="261"/>
            <ac:spMk id="20" creationId="{54A0E94D-9C3D-4C1A-90D6-E8FA2BB443F3}"/>
          </ac:spMkLst>
        </pc:spChg>
        <pc:spChg chg="mod">
          <ac:chgData name="Phyllis Nunn" userId="a517ac88-50aa-4949-a521-bcfcce255e59" providerId="ADAL" clId="{DDD9E072-4B8A-410B-89EA-B802B4A8838C}" dt="2021-12-01T22:16:22.669" v="392" actId="1035"/>
          <ac:spMkLst>
            <pc:docMk/>
            <pc:sldMk cId="3186141315" sldId="261"/>
            <ac:spMk id="21" creationId="{F1553758-0D09-4331-9D36-72E2C1CF39F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21E6C-CA52-4E86-8EC4-5F4BBD07AFAF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A9812-FC79-4925-919C-1B078D440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1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A9812-FC79-4925-919C-1B078D440F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94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A9812-FC79-4925-919C-1B078D440F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4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A9812-FC79-4925-919C-1B078D440F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2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3B8B7-5396-4948-A034-EF267004B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85FDB-C30C-4403-84D3-CF7BF624D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DB591-2D89-439C-855A-E5DBDFC94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EF1F-B61B-44B4-AF81-D16E607B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5BDA-ACD8-4FE2-B1FC-679FA553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9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D622-000F-4A90-A5D6-66B81002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A4C2C-1A80-4318-B9FB-F4AA8BBA5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14577-476B-41B1-B0FF-349E65BD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FB1E-5766-48E7-B86E-22595C08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A331F-8EF2-4D56-9805-B943E85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4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0F5D52-BD9D-4CC7-8AD3-2E438FF86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B6F97-9202-4249-9A0D-CD0E3A4EC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9E6C0-A2C3-47A2-BC30-4541F0A62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91F0C-FD98-4350-A4DE-69F64444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23C9D-E126-4674-8274-97E4770D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5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30EE-5F24-4381-A423-5EF4FDD9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C6B3-06DD-410D-82CC-541373616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7F7D7-6003-41E5-AF00-5C825C84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636E2-01B3-4A54-908D-160B4C18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A9B8A-A321-46EC-AF74-CDED4CFC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0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D9E7-6E56-4007-B3E2-1C958E64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D9D50-C7AA-4561-8BA0-5A32F09D8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80508-BA93-460A-9C32-927939ABC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430C-0E52-4C74-89A4-27EE3352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6956C-3E7B-4D21-9316-D93D17EA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1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94DCD-706A-4E7D-BFF8-368FD8222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50063-4704-4417-B81A-6971635CA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158CE5-49BD-44AE-8A41-31F2B7A35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F56CE-5F6E-478B-B3BD-45D297D0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DAB65-B8A2-4861-A100-16542555F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B7C50-F5A2-4AD6-9E4A-C1D8549F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7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6425-6440-49B1-A923-6F25404C3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11119-F068-424E-98C9-9B676AF38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6078F-9753-447A-B622-50AE2713A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D3445-A3D3-423B-AB03-962DDFE8C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7C445-6C29-4C49-BB3C-282DDE817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998C22-C564-4BE6-8A71-9045DB90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00A0F-AACF-43F8-9371-D3D531BA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9BBA50-89A0-4841-8FB9-EC03FA02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9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692A8-79B2-4518-985E-9A3C0C21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A3E6A-B03E-4E86-9D4B-6885B2F6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DC6DE-C44B-461B-A4DE-90290390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EBAC3-8880-4793-B94E-F445D0CD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5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0B7AC-8117-4536-B22C-4029A18C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1DB26-C9F3-4CD7-BC60-C96C6373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396B-664E-411B-893D-C4DF8F6B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6BDCB-4C4A-4BED-BD73-8015C990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08BF0-3165-45E1-8261-DDED64931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7B92E-D30C-485A-8A56-3F1520BF5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B577E-C895-431A-ACCC-ECA0BAFCC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9A3C3-90B7-4286-95CE-491C8D80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FFF69-109E-4A43-BEFB-2D8D1403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1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857E-848B-4400-AA67-673B3C05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7A1C9-0D79-4AA3-8092-02DC28134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F8774-2180-44E5-8A39-B5B84AB55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E3F3D-7248-4454-9B14-0D96499E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3D15C-070A-450A-A1D6-9D9A1619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16103-04E7-4FE3-A7E5-D8A31549F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9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F57A25-43BA-49CC-8EF9-5C788E3C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812B4-617F-4742-B6F5-B102CAD36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81F8A-75FF-4EDD-9BA6-4B21B5C0B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2015-7850-425A-8162-66ED7F004F3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7508B-B822-4DCB-B110-3666A4833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0872F-4853-48C0-A1A0-D3E1645A5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292CD-BC64-4CBB-AA35-394CCE971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5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A0E94D-9C3D-4C1A-90D6-E8FA2BB443F3}"/>
              </a:ext>
            </a:extLst>
          </p:cNvPr>
          <p:cNvSpPr txBox="1"/>
          <p:nvPr/>
        </p:nvSpPr>
        <p:spPr>
          <a:xfrm>
            <a:off x="4874914" y="2085103"/>
            <a:ext cx="6375897" cy="104644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3400" b="1" dirty="0">
                <a:solidFill>
                  <a:srgbClr val="66CC99"/>
                </a:solidFill>
              </a:rPr>
              <a:t>FAIR CHANCE CRIMINAL JUSTICE PROJECT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4874914" y="3613982"/>
            <a:ext cx="5124261" cy="120032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2600" b="1" dirty="0"/>
              <a:t>Our mission:  </a:t>
            </a:r>
            <a:r>
              <a:rPr lang="en-US" sz="2600" dirty="0"/>
              <a:t>To make the criminal justice system more fair, from arrest to reentry</a:t>
            </a:r>
            <a:endParaRPr lang="en-US" sz="2600" dirty="0">
              <a:latin typeface="Aileron" panose="00000500000000000000" pitchFamily="50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BBDB0753-77F9-42B7-A826-ADDE6B3561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92" y="1833908"/>
            <a:ext cx="3315065" cy="332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7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A0E94D-9C3D-4C1A-90D6-E8FA2BB443F3}"/>
              </a:ext>
            </a:extLst>
          </p:cNvPr>
          <p:cNvSpPr txBox="1"/>
          <p:nvPr/>
        </p:nvSpPr>
        <p:spPr>
          <a:xfrm>
            <a:off x="985119" y="6421330"/>
            <a:ext cx="10499871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FAIR CHANCE CRIMINAL JUSTICE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293D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836637" y="1567372"/>
            <a:ext cx="10343553" cy="409086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1500"/>
              </a:spcAft>
            </a:pPr>
            <a:r>
              <a:rPr lang="en-US" sz="2800" b="1" dirty="0">
                <a:solidFill>
                  <a:srgbClr val="0293D4"/>
                </a:solidFill>
              </a:rPr>
              <a:t>Values That Drive Our Work: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No one is the sum of their worst mistakes.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Systems of accountability should promote equity, accounting for race and class discrimination. It should not unfairly target black and brown people </a:t>
            </a:r>
            <a:br>
              <a:rPr lang="en-US" sz="2400" dirty="0"/>
            </a:br>
            <a:r>
              <a:rPr lang="en-US" sz="2400" dirty="0"/>
              <a:t>and perpetuate poverty.</a:t>
            </a:r>
            <a:endParaRPr lang="en-US" sz="2400" dirty="0">
              <a:cs typeface="Calibri" panose="020F0502020204030204"/>
            </a:endParaRP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Our communities are safer when everyone has access to the resources </a:t>
            </a:r>
            <a:br>
              <a:rPr lang="en-US" sz="2400" dirty="0"/>
            </a:br>
            <a:r>
              <a:rPr lang="en-US" sz="2400" dirty="0"/>
              <a:t>and supports that they need.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Those most directly impacted by the problem are the closest to the solution.</a:t>
            </a:r>
          </a:p>
          <a:p>
            <a:pPr marL="800100" lvl="1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Everyone deserves a fair chance </a:t>
            </a:r>
            <a:endParaRPr lang="en-US" sz="2400" dirty="0">
              <a:latin typeface="Aileron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14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846064" y="1533082"/>
            <a:ext cx="10499871" cy="42421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b="1" dirty="0">
                <a:solidFill>
                  <a:srgbClr val="0293D4"/>
                </a:solidFill>
                <a:ea typeface="+mn-lt"/>
                <a:cs typeface="+mn-lt"/>
              </a:rPr>
              <a:t>Expanding Access to Transformative Expunction Relief</a:t>
            </a:r>
            <a:endParaRPr lang="en-US" sz="2800" b="1" dirty="0">
              <a:solidFill>
                <a:srgbClr val="0293D4"/>
              </a:solidFill>
            </a:endParaRPr>
          </a:p>
          <a:p>
            <a:pPr lvl="1">
              <a:spcAft>
                <a:spcPts val="1000"/>
              </a:spcAft>
            </a:pPr>
            <a:r>
              <a:rPr lang="en-US" sz="2400" dirty="0"/>
              <a:t>A Criminal record can be a major barrier to meaningful opportunity, such as employment, housing, higher education, government benefits, etc. In North Carolina, an expunction is the complete destruction/erasing of a criminal record.</a:t>
            </a:r>
          </a:p>
          <a:p>
            <a:pPr lvl="1">
              <a:spcAft>
                <a:spcPts val="200"/>
              </a:spcAft>
            </a:pPr>
            <a:r>
              <a:rPr lang="en-US" sz="2400" b="1" dirty="0"/>
              <a:t>Recent Wins: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/>
              </a:rPr>
              <a:t>Expand Expunction Eligibility (SB 301) 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Local Large-scale Expunction Efforts-Juvenile Raise the Age</a:t>
            </a:r>
          </a:p>
          <a:p>
            <a:pPr marL="1257300" lvl="2" indent="-342900">
              <a:spcAft>
                <a:spcPts val="1000"/>
              </a:spcAft>
              <a:buSzPct val="85000"/>
              <a:buFont typeface="Courier New" panose="02070309020205020404" pitchFamily="49" charset="0"/>
              <a:buChar char="o"/>
            </a:pPr>
            <a:r>
              <a:rPr lang="en-US" sz="2400" dirty="0"/>
              <a:t>Durham County - Expunged 403 juvenile felonies</a:t>
            </a:r>
            <a:endParaRPr lang="en-US" sz="2400" dirty="0">
              <a:cs typeface="Calibri" panose="020F0502020204030204"/>
            </a:endParaRPr>
          </a:p>
          <a:p>
            <a:pPr lvl="1">
              <a:spcAft>
                <a:spcPts val="200"/>
              </a:spcAft>
            </a:pPr>
            <a:r>
              <a:rPr lang="en-US" sz="2400" b="1" dirty="0"/>
              <a:t>Expunction Clinics</a:t>
            </a:r>
          </a:p>
          <a:p>
            <a:pPr marL="800100" lvl="1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Supported six expunction clinics across the state</a:t>
            </a:r>
            <a:endParaRPr lang="en-US" sz="2400" dirty="0">
              <a:latin typeface="Aileron" panose="00000500000000000000" pitchFamily="50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429B90-734F-4B95-BA0B-26C24CBEA29B}"/>
              </a:ext>
            </a:extLst>
          </p:cNvPr>
          <p:cNvSpPr txBox="1"/>
          <p:nvPr/>
        </p:nvSpPr>
        <p:spPr>
          <a:xfrm>
            <a:off x="985119" y="6421330"/>
            <a:ext cx="10499871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FAIR CHANCE CRIMINAL JUSTICE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293D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315044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1132660" y="2577505"/>
            <a:ext cx="5318293" cy="266226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dirty="0"/>
              <a:t>Thousands of North Carolinians across </a:t>
            </a:r>
            <a:br>
              <a:rPr lang="en-US" sz="2400" dirty="0"/>
            </a:br>
            <a:r>
              <a:rPr lang="en-US" sz="2400" dirty="0"/>
              <a:t>the state have faced the threat of indefinite suspension of their driver’s license for inability to pay court costs.</a:t>
            </a:r>
            <a:endParaRPr lang="en-US" sz="2400" dirty="0">
              <a:cs typeface="Calibri" panose="020F0502020204030204"/>
            </a:endParaRPr>
          </a:p>
          <a:p>
            <a:pPr>
              <a:spcAft>
                <a:spcPts val="200"/>
              </a:spcAft>
            </a:pPr>
            <a:endParaRPr lang="en-US" sz="2400" dirty="0">
              <a:cs typeface="Calibri" panose="020F0502020204030204"/>
            </a:endParaRPr>
          </a:p>
          <a:p>
            <a:pPr>
              <a:spcAft>
                <a:spcPts val="200"/>
              </a:spcAft>
            </a:pPr>
            <a:r>
              <a:rPr lang="en-US" sz="2400" b="1" dirty="0">
                <a:ea typeface="+mn-lt"/>
                <a:cs typeface="+mn-lt"/>
              </a:rPr>
              <a:t>Pending Legislation:</a:t>
            </a:r>
          </a:p>
          <a:p>
            <a:pPr>
              <a:spcAft>
                <a:spcPts val="200"/>
              </a:spcAft>
            </a:pPr>
            <a:r>
              <a:rPr lang="en-US" sz="2400" dirty="0">
                <a:ea typeface="+mn-lt"/>
                <a:cs typeface="+mn-lt"/>
              </a:rPr>
              <a:t>Senate Bill 490: License to Work</a:t>
            </a:r>
            <a:endParaRPr lang="en-US" sz="2400" dirty="0">
              <a:latin typeface="Aileron" panose="00000500000000000000" pitchFamily="50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01B695E-D4CB-494F-9CF5-BFFD2AED4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68"/>
              </p:ext>
            </p:extLst>
          </p:nvPr>
        </p:nvGraphicFramePr>
        <p:xfrm>
          <a:off x="6592880" y="1415165"/>
          <a:ext cx="4996872" cy="426095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498436">
                  <a:extLst>
                    <a:ext uri="{9D8B030D-6E8A-4147-A177-3AD203B41FA5}">
                      <a16:colId xmlns:a16="http://schemas.microsoft.com/office/drawing/2014/main" val="2807660449"/>
                    </a:ext>
                  </a:extLst>
                </a:gridCol>
                <a:gridCol w="2498436">
                  <a:extLst>
                    <a:ext uri="{9D8B030D-6E8A-4147-A177-3AD203B41FA5}">
                      <a16:colId xmlns:a16="http://schemas.microsoft.com/office/drawing/2014/main" val="2712121417"/>
                    </a:ext>
                  </a:extLst>
                </a:gridCol>
              </a:tblGrid>
              <a:tr h="6043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u="none" dirty="0">
                          <a:latin typeface="+mn-lt"/>
                        </a:rPr>
                        <a:t>Mass Relief Efforts at a Glance</a:t>
                      </a:r>
                    </a:p>
                  </a:txBody>
                  <a:tcPr marT="12801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76809"/>
                  </a:ext>
                </a:extLst>
              </a:tr>
              <a:tr h="604307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Jurisdiction/County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+mn-lt"/>
                        </a:rPr>
                        <a:t>Number of Cases Resolved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582575"/>
                  </a:ext>
                </a:extLst>
              </a:tr>
              <a:tr h="539071"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Durham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14,000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65178"/>
                  </a:ext>
                </a:extLst>
              </a:tr>
              <a:tr h="526234"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Mecklenburg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11,000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500019"/>
                  </a:ext>
                </a:extLst>
              </a:tr>
              <a:tr h="613716"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Pitt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4,280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375423"/>
                  </a:ext>
                </a:extLst>
              </a:tr>
              <a:tr h="601894"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New Hanover &amp; Pender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7,158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35106"/>
                  </a:ext>
                </a:extLst>
              </a:tr>
              <a:tr h="735648">
                <a:tc>
                  <a:txBody>
                    <a:bodyPr/>
                    <a:lstStyle/>
                    <a:p>
                      <a:r>
                        <a:rPr lang="en-US">
                          <a:latin typeface="+mn-lt"/>
                        </a:rPr>
                        <a:t>Rockingham &amp; Caswell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4,775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4068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D227337-32BF-473B-BB3B-B689A2A0A4C6}"/>
              </a:ext>
            </a:extLst>
          </p:cNvPr>
          <p:cNvSpPr txBox="1"/>
          <p:nvPr/>
        </p:nvSpPr>
        <p:spPr>
          <a:xfrm>
            <a:off x="985119" y="6421330"/>
            <a:ext cx="10499871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FAIR CHANCE CRIMINAL JUSTICE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293D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6F03DB-C345-42BA-9B46-FFEF95883C92}"/>
              </a:ext>
            </a:extLst>
          </p:cNvPr>
          <p:cNvSpPr txBox="1"/>
          <p:nvPr/>
        </p:nvSpPr>
        <p:spPr>
          <a:xfrm>
            <a:off x="789760" y="1364228"/>
            <a:ext cx="5623739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rgbClr val="0293D4"/>
                </a:solidFill>
              </a:rPr>
              <a:t>Restoring Driver's Licenses </a:t>
            </a:r>
            <a:br>
              <a:rPr lang="en-US" sz="2800" b="1" dirty="0">
                <a:solidFill>
                  <a:srgbClr val="0293D4"/>
                </a:solidFill>
              </a:rPr>
            </a:br>
            <a:r>
              <a:rPr lang="en-US" sz="2800" b="1" dirty="0">
                <a:solidFill>
                  <a:srgbClr val="0293D4"/>
                </a:solidFill>
              </a:rPr>
              <a:t>and Eliminating Criminal Justice Debt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514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1553758-0D09-4331-9D36-72E2C1CF39FD}"/>
              </a:ext>
            </a:extLst>
          </p:cNvPr>
          <p:cNvSpPr txBox="1"/>
          <p:nvPr/>
        </p:nvSpPr>
        <p:spPr>
          <a:xfrm>
            <a:off x="808621" y="1304602"/>
            <a:ext cx="10499871" cy="479868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1400"/>
              </a:spcAft>
            </a:pPr>
            <a:r>
              <a:rPr lang="en-US" sz="2800" b="1" dirty="0">
                <a:solidFill>
                  <a:srgbClr val="0293D4"/>
                </a:solidFill>
                <a:ea typeface="+mn-lt"/>
                <a:cs typeface="+mn-lt"/>
              </a:rPr>
              <a:t>Covid </a:t>
            </a:r>
            <a:r>
              <a:rPr lang="en-US" sz="2800" b="1" dirty="0" err="1">
                <a:solidFill>
                  <a:srgbClr val="0293D4"/>
                </a:solidFill>
                <a:ea typeface="+mn-lt"/>
                <a:cs typeface="+mn-lt"/>
              </a:rPr>
              <a:t>Decarceration</a:t>
            </a:r>
            <a:r>
              <a:rPr lang="en-US" sz="2800" b="1" dirty="0">
                <a:solidFill>
                  <a:srgbClr val="0293D4"/>
                </a:solidFill>
                <a:ea typeface="+mn-lt"/>
                <a:cs typeface="+mn-lt"/>
              </a:rPr>
              <a:t>: </a:t>
            </a:r>
            <a:r>
              <a:rPr lang="en-US" sz="2400" b="1" dirty="0">
                <a:ea typeface="+mn-lt"/>
                <a:cs typeface="+mn-lt"/>
              </a:rPr>
              <a:t>Improving conditions of confinement for people in prison or jail and access to commutation and pardon relief and other early release reliefs</a:t>
            </a:r>
            <a:endParaRPr lang="en-US" sz="2400" b="1" dirty="0">
              <a:ea typeface="Calibri" panose="020F0502020204030204" pitchFamily="34" charset="0"/>
              <a:cs typeface="Calibri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  <a:ea typeface="Calibri" panose="020F0502020204030204" pitchFamily="34" charset="0"/>
                <a:cs typeface="Times New Roman"/>
              </a:rPr>
              <a:t>Pivoted to focus on the surgency of COVID-19 in </a:t>
            </a:r>
            <a:r>
              <a:rPr lang="en-US" sz="2400" dirty="0">
                <a:ea typeface="Calibri" panose="020F0502020204030204" pitchFamily="34" charset="0"/>
                <a:cs typeface="Times New Roman"/>
              </a:rPr>
              <a:t>Prisons</a:t>
            </a:r>
          </a:p>
          <a:p>
            <a:pPr marL="800100" lvl="1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a typeface="Calibri" panose="020F0502020204030204" pitchFamily="34" charset="0"/>
                <a:cs typeface="Times New Roman"/>
              </a:rPr>
              <a:t> 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/>
              </a:rPr>
              <a:t>Engaged</a:t>
            </a:r>
            <a:r>
              <a:rPr lang="en-US" sz="2400" dirty="0">
                <a:ea typeface="Calibri" panose="020F0502020204030204" pitchFamily="34" charset="0"/>
                <a:cs typeface="Times New Roman"/>
              </a:rPr>
              <a:t> in coalition-based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/>
              </a:rPr>
              <a:t> </a:t>
            </a:r>
            <a:r>
              <a:rPr lang="en-US" sz="2400" dirty="0">
                <a:ea typeface="Calibri" panose="020F0502020204030204" pitchFamily="34" charset="0"/>
                <a:cs typeface="Times New Roman"/>
              </a:rPr>
              <a:t>advocacy to address the impacts of the pandemic in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/>
              </a:rPr>
              <a:t>prisons</a:t>
            </a:r>
            <a:endParaRPr lang="en-US" sz="2400" dirty="0">
              <a:ea typeface="Calibri" panose="020F0502020204030204" pitchFamily="34" charset="0"/>
              <a:cs typeface="Times New Roman"/>
            </a:endParaRPr>
          </a:p>
          <a:p>
            <a:pPr marL="1257300" lvl="2" indent="-342900"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a typeface="Calibri" panose="020F0502020204030204" pitchFamily="34" charset="0"/>
                <a:cs typeface="Arial"/>
              </a:rPr>
              <a:t>Expanded </a:t>
            </a:r>
            <a:r>
              <a:rPr lang="en-US" sz="2400" b="1" dirty="0">
                <a:ea typeface="Calibri" panose="020F0502020204030204" pitchFamily="34" charset="0"/>
                <a:cs typeface="Arial"/>
              </a:rPr>
              <a:t>Shelter</a:t>
            </a:r>
            <a:r>
              <a:rPr lang="en-US" sz="2400" b="1" dirty="0">
                <a:effectLst/>
                <a:ea typeface="Calibri" panose="020F0502020204030204" pitchFamily="34" charset="0"/>
                <a:cs typeface="Arial"/>
              </a:rPr>
              <a:t> In Community </a:t>
            </a:r>
            <a:r>
              <a:rPr lang="en-US" sz="2400" dirty="0">
                <a:effectLst/>
                <a:ea typeface="Calibri" panose="020F0502020204030204" pitchFamily="34" charset="0"/>
                <a:cs typeface="Arial"/>
              </a:rPr>
              <a:t>effort in Durham - providing </a:t>
            </a:r>
            <a:br>
              <a:rPr lang="en-US" sz="2400" dirty="0">
                <a:effectLst/>
                <a:ea typeface="Calibri" panose="020F0502020204030204" pitchFamily="34" charset="0"/>
                <a:cs typeface="Arial"/>
              </a:rPr>
            </a:br>
            <a:r>
              <a:rPr lang="en-US" sz="2400" dirty="0">
                <a:effectLst/>
                <a:ea typeface="Calibri" panose="020F0502020204030204" pitchFamily="34" charset="0"/>
                <a:cs typeface="Arial"/>
              </a:rPr>
              <a:t>technical support and funding for local reentry partners</a:t>
            </a:r>
            <a:r>
              <a:rPr lang="en-US" sz="2400" dirty="0">
                <a:ea typeface="Calibri" panose="020F0502020204030204" pitchFamily="34" charset="0"/>
                <a:cs typeface="Arial"/>
              </a:rPr>
              <a:t> across </a:t>
            </a:r>
            <a:br>
              <a:rPr lang="en-US" sz="2400" dirty="0">
                <a:ea typeface="Calibri" panose="020F0502020204030204" pitchFamily="34" charset="0"/>
                <a:cs typeface="Arial"/>
              </a:rPr>
            </a:br>
            <a:r>
              <a:rPr lang="en-US" sz="2400" dirty="0">
                <a:ea typeface="Calibri" panose="020F0502020204030204" pitchFamily="34" charset="0"/>
                <a:cs typeface="Arial"/>
              </a:rPr>
              <a:t>the state</a:t>
            </a:r>
            <a:r>
              <a:rPr lang="en-US" sz="2400" dirty="0">
                <a:effectLst/>
                <a:ea typeface="Calibri" panose="020F0502020204030204" pitchFamily="34" charset="0"/>
                <a:cs typeface="Arial"/>
              </a:rPr>
              <a:t> to house and support those released early</a:t>
            </a:r>
            <a:endParaRPr lang="en-US" sz="2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/>
                <a:cs typeface="Arial"/>
              </a:rPr>
              <a:t>Partnerships have expanded the reach of our work to include </a:t>
            </a:r>
            <a:br>
              <a:rPr lang="en-US" sz="2400" dirty="0">
                <a:latin typeface="Calibri"/>
                <a:cs typeface="Arial"/>
              </a:rPr>
            </a:br>
            <a:r>
              <a:rPr lang="en-US" sz="2400" dirty="0">
                <a:latin typeface="Calibri"/>
                <a:cs typeface="Arial"/>
              </a:rPr>
              <a:t>access to ID following incarceration, ARPA funds for reentry </a:t>
            </a:r>
            <a:br>
              <a:rPr lang="en-US" sz="2400" dirty="0">
                <a:latin typeface="Calibri"/>
                <a:cs typeface="Arial"/>
              </a:rPr>
            </a:br>
            <a:r>
              <a:rPr lang="en-US" sz="2400" dirty="0">
                <a:latin typeface="Calibri"/>
                <a:cs typeface="Arial"/>
              </a:rPr>
              <a:t>and housing for directly impacted individuals</a:t>
            </a:r>
            <a:endParaRPr lang="en-US" sz="2400" dirty="0">
              <a:latin typeface="Aileron" panose="00000500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5F433B-7056-4FE5-9C2E-E70CDBB0BC4C}"/>
              </a:ext>
            </a:extLst>
          </p:cNvPr>
          <p:cNvSpPr txBox="1"/>
          <p:nvPr/>
        </p:nvSpPr>
        <p:spPr>
          <a:xfrm>
            <a:off x="985119" y="6421330"/>
            <a:ext cx="10499871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FAIR CHANCE CRIMINAL JUSTICE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293D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160444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1ADF7FE-76CC-45A5-879E-EF77F91E0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3028" y="1353486"/>
            <a:ext cx="9145671" cy="640414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293D4"/>
                </a:solidFill>
              </a:rPr>
              <a:t>Looking Ahead To 2022:</a:t>
            </a:r>
            <a:endParaRPr lang="en-US" sz="3600" b="1" dirty="0">
              <a:solidFill>
                <a:srgbClr val="0293D4"/>
              </a:solidFill>
              <a:cs typeface="Calibri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3077BD6-1F39-47E4-8155-511C8C967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0099" y="2019300"/>
            <a:ext cx="10499871" cy="4325830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b="1" dirty="0">
                <a:cs typeface="Times New Roman" panose="02020603050405020304" pitchFamily="18" charset="0"/>
              </a:rPr>
              <a:t>Expand criminal record relief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200" dirty="0">
                <a:cs typeface="Times New Roman" panose="02020603050405020304" pitchFamily="18" charset="0"/>
              </a:rPr>
              <a:t>Advocate for automated expunction of certain criminal convictions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200" dirty="0">
                <a:cs typeface="Times New Roman" panose="02020603050405020304" pitchFamily="18" charset="0"/>
              </a:rPr>
              <a:t>Reduce waiting period for expunction</a:t>
            </a:r>
          </a:p>
          <a:p>
            <a:pPr marL="228600" lvl="1" indent="0">
              <a:spcBef>
                <a:spcPts val="0"/>
              </a:spcBef>
              <a:buNone/>
            </a:pPr>
            <a:endParaRPr lang="en-US" sz="2200" dirty="0">
              <a:cs typeface="Times New Roman" panose="02020603050405020304" pitchFamily="18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b="1" dirty="0">
                <a:cs typeface="Times New Roman" panose="02020603050405020304" pitchFamily="18" charset="0"/>
              </a:rPr>
              <a:t>Make criminal legal system fair regardless of class and race</a:t>
            </a:r>
          </a:p>
          <a:p>
            <a:pPr marL="800100" lvl="2" indent="-342900">
              <a:lnSpc>
                <a:spcPct val="110000"/>
              </a:lnSpc>
              <a:spcBef>
                <a:spcPts val="0"/>
              </a:spcBef>
            </a:pPr>
            <a:r>
              <a:rPr lang="en-US" sz="2200" dirty="0">
                <a:cs typeface="Times New Roman" panose="02020603050405020304" pitchFamily="18" charset="0"/>
              </a:rPr>
              <a:t>End or limit debt-based driver’s license suspension and probation revocation</a:t>
            </a:r>
          </a:p>
          <a:p>
            <a:pPr marL="800100" lvl="2" indent="-342900">
              <a:lnSpc>
                <a:spcPct val="110000"/>
              </a:lnSpc>
              <a:spcBef>
                <a:spcPts val="0"/>
              </a:spcBef>
            </a:pPr>
            <a:r>
              <a:rPr lang="en-US" sz="2200" dirty="0">
                <a:cs typeface="Times New Roman" panose="02020603050405020304" pitchFamily="18" charset="0"/>
              </a:rPr>
              <a:t>Expand mass debt-relief programs to at least 25 jurisdictions</a:t>
            </a:r>
          </a:p>
          <a:p>
            <a:pPr marL="228600" lvl="2" indent="0">
              <a:spcBef>
                <a:spcPts val="0"/>
              </a:spcBef>
              <a:buNone/>
            </a:pPr>
            <a:endParaRPr lang="en-US" sz="2200" b="1" u="sng" dirty="0">
              <a:cs typeface="Times New Roman" panose="02020603050405020304" pitchFamily="18" charset="0"/>
            </a:endParaRPr>
          </a:p>
          <a:p>
            <a:pPr marL="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b="1" dirty="0">
                <a:cs typeface="Times New Roman" panose="02020603050405020304" pitchFamily="18" charset="0"/>
              </a:rPr>
              <a:t>Enhance campaigns through storytelling and social media</a:t>
            </a:r>
          </a:p>
          <a:p>
            <a:pPr marL="800100" lvl="3" indent="-342900">
              <a:lnSpc>
                <a:spcPct val="110000"/>
              </a:lnSpc>
              <a:spcBef>
                <a:spcPts val="0"/>
              </a:spcBef>
            </a:pPr>
            <a:r>
              <a:rPr lang="en-US" sz="2200" dirty="0">
                <a:cs typeface="Times New Roman" panose="02020603050405020304" pitchFamily="18" charset="0"/>
              </a:rPr>
              <a:t>Recently hired communications specialist to amplify our messages</a:t>
            </a:r>
          </a:p>
          <a:p>
            <a:pPr marL="800100" lvl="3" indent="-3429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cs typeface="Times New Roman"/>
              </a:rPr>
              <a:t>Working to re-vamp our listserv and create accounts on all social media platforms </a:t>
            </a:r>
            <a:endParaRPr lang="en-US" sz="2200" dirty="0">
              <a:cs typeface="Times New Roman" panose="02020603050405020304" pitchFamily="18" charset="0"/>
            </a:endParaRPr>
          </a:p>
          <a:p>
            <a:pPr marL="0" lvl="2" indent="0">
              <a:spcBef>
                <a:spcPts val="0"/>
              </a:spcBef>
              <a:buNone/>
            </a:pPr>
            <a:endParaRPr lang="en-US" sz="2200" dirty="0">
              <a:cs typeface="Times New Roman"/>
            </a:endParaRPr>
          </a:p>
          <a:p>
            <a:pPr marL="0" lvl="2" indent="0">
              <a:spcBef>
                <a:spcPts val="0"/>
              </a:spcBef>
              <a:buNone/>
            </a:pPr>
            <a:r>
              <a:rPr lang="en-US" b="1" dirty="0">
                <a:cs typeface="Times New Roman" panose="02020603050405020304" pitchFamily="18" charset="0"/>
              </a:rPr>
              <a:t>CONTACT</a:t>
            </a:r>
            <a:r>
              <a:rPr lang="en-US" sz="2200" dirty="0">
                <a:cs typeface="Times New Roman" panose="02020603050405020304" pitchFamily="18" charset="0"/>
              </a:rPr>
              <a:t>   –   </a:t>
            </a:r>
            <a:r>
              <a:rPr lang="en-US" sz="2200" i="1" dirty="0">
                <a:cs typeface="Times New Roman" panose="02020603050405020304" pitchFamily="18" charset="0"/>
              </a:rPr>
              <a:t>Twitter:</a:t>
            </a:r>
            <a:r>
              <a:rPr lang="en-US" sz="2200" dirty="0">
                <a:cs typeface="Times New Roman" panose="02020603050405020304" pitchFamily="18" charset="0"/>
              </a:rPr>
              <a:t> @NCFairChanceJC      </a:t>
            </a:r>
            <a:r>
              <a:rPr lang="en-US" sz="2200" i="1" dirty="0">
                <a:cs typeface="Times New Roman" panose="02020603050405020304" pitchFamily="18" charset="0"/>
              </a:rPr>
              <a:t>Email:  </a:t>
            </a:r>
            <a:r>
              <a:rPr lang="en-US" sz="2200" dirty="0">
                <a:cs typeface="Times New Roman" panose="02020603050405020304" pitchFamily="18" charset="0"/>
              </a:rPr>
              <a:t>fairchanceproject@ncjustice.org</a:t>
            </a: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6E8430-717A-4A06-92B2-26D3F76FB9C7}"/>
              </a:ext>
            </a:extLst>
          </p:cNvPr>
          <p:cNvSpPr txBox="1"/>
          <p:nvPr/>
        </p:nvSpPr>
        <p:spPr>
          <a:xfrm>
            <a:off x="985119" y="6421330"/>
            <a:ext cx="10499871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FAIR CHANCE CRIMINAL JUSTICE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293D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24811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483</Words>
  <Application>Microsoft Office PowerPoint</Application>
  <PresentationFormat>Widescreen</PresentationFormat>
  <Paragraphs>61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Aileron</vt:lpstr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Phyllis Nunn</dc:creator>
  <cp:lastModifiedBy>Phyllis Nunn</cp:lastModifiedBy>
  <cp:revision>5</cp:revision>
  <dcterms:created xsi:type="dcterms:W3CDTF">2021-11-22T17:25:22Z</dcterms:created>
  <dcterms:modified xsi:type="dcterms:W3CDTF">2021-12-02T14:42:43Z</dcterms:modified>
</cp:coreProperties>
</file>