
<file path=[Content_Types].xml><?xml version="1.0" encoding="utf-8"?>
<Types xmlns="http://schemas.openxmlformats.org/package/2006/content-types">
  <Default Extension="emf" ContentType="image/x-emf"/>
  <Default Extension="jfif" ContentType="image/jpeg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5"/>
  </p:notesMasterIdLst>
  <p:sldIdLst>
    <p:sldId id="1447" r:id="rId5"/>
    <p:sldId id="1378" r:id="rId6"/>
    <p:sldId id="1383" r:id="rId7"/>
    <p:sldId id="1407" r:id="rId8"/>
    <p:sldId id="1448" r:id="rId9"/>
    <p:sldId id="1449" r:id="rId10"/>
    <p:sldId id="1442" r:id="rId11"/>
    <p:sldId id="1443" r:id="rId12"/>
    <p:sldId id="1421" r:id="rId13"/>
    <p:sldId id="1418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arah Montgomery" initials="SM" lastIdx="1" clrIdx="0">
    <p:extLst>
      <p:ext uri="{19B8F6BF-5375-455C-9EA6-DF929625EA0E}">
        <p15:presenceInfo xmlns:p15="http://schemas.microsoft.com/office/powerpoint/2012/main" userId="S::smontgomery@ncjustice.org::c1583e92-c5e7-44b4-9ce1-952935cfd0ad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B355E"/>
    <a:srgbClr val="049CE0"/>
    <a:srgbClr val="588BA8"/>
    <a:srgbClr val="66CC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42841A4-6C0E-4A51-8C93-DBD35D496B64}" v="23" dt="2021-12-02T15:09:51.54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651" autoAdjust="0"/>
    <p:restoredTop sz="94660"/>
  </p:normalViewPr>
  <p:slideViewPr>
    <p:cSldViewPr snapToGrid="0">
      <p:cViewPr>
        <p:scale>
          <a:sx n="100" d="100"/>
          <a:sy n="100" d="100"/>
        </p:scale>
        <p:origin x="1104" y="26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microsoft.com/office/2016/11/relationships/changesInfo" Target="changesInfos/changesInfo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hyllis Nunn" userId="a517ac88-50aa-4949-a521-bcfcce255e59" providerId="ADAL" clId="{742841A4-6C0E-4A51-8C93-DBD35D496B64}"/>
    <pc:docChg chg="undo redo custSel modSld">
      <pc:chgData name="Phyllis Nunn" userId="a517ac88-50aa-4949-a521-bcfcce255e59" providerId="ADAL" clId="{742841A4-6C0E-4A51-8C93-DBD35D496B64}" dt="2021-12-02T15:10:01.054" v="457" actId="1035"/>
      <pc:docMkLst>
        <pc:docMk/>
      </pc:docMkLst>
      <pc:sldChg chg="addSp delSp modSp mod">
        <pc:chgData name="Phyllis Nunn" userId="a517ac88-50aa-4949-a521-bcfcce255e59" providerId="ADAL" clId="{742841A4-6C0E-4A51-8C93-DBD35D496B64}" dt="2021-12-02T14:51:24.136" v="190" actId="1036"/>
        <pc:sldMkLst>
          <pc:docMk/>
          <pc:sldMk cId="1630351387" sldId="1378"/>
        </pc:sldMkLst>
        <pc:spChg chg="mod">
          <ac:chgData name="Phyllis Nunn" userId="a517ac88-50aa-4949-a521-bcfcce255e59" providerId="ADAL" clId="{742841A4-6C0E-4A51-8C93-DBD35D496B64}" dt="2021-12-02T14:47:13.510" v="109" actId="1035"/>
          <ac:spMkLst>
            <pc:docMk/>
            <pc:sldMk cId="1630351387" sldId="1378"/>
            <ac:spMk id="2" creationId="{29B4D31F-193E-4F3F-AB5C-46A7E570E17D}"/>
          </ac:spMkLst>
        </pc:spChg>
        <pc:spChg chg="add mod">
          <ac:chgData name="Phyllis Nunn" userId="a517ac88-50aa-4949-a521-bcfcce255e59" providerId="ADAL" clId="{742841A4-6C0E-4A51-8C93-DBD35D496B64}" dt="2021-12-02T14:47:26.482" v="110" actId="1076"/>
          <ac:spMkLst>
            <pc:docMk/>
            <pc:sldMk cId="1630351387" sldId="1378"/>
            <ac:spMk id="7" creationId="{8AEF5A9C-5645-4112-8D91-BB0D9BB1F7D7}"/>
          </ac:spMkLst>
        </pc:spChg>
        <pc:spChg chg="add del mod">
          <ac:chgData name="Phyllis Nunn" userId="a517ac88-50aa-4949-a521-bcfcce255e59" providerId="ADAL" clId="{742841A4-6C0E-4A51-8C93-DBD35D496B64}" dt="2021-12-02T14:51:24.136" v="190" actId="1036"/>
          <ac:spMkLst>
            <pc:docMk/>
            <pc:sldMk cId="1630351387" sldId="1378"/>
            <ac:spMk id="17" creationId="{E7F85E8B-766A-4CDD-AC9C-D6F357196DD0}"/>
          </ac:spMkLst>
        </pc:spChg>
        <pc:picChg chg="add del mod">
          <ac:chgData name="Phyllis Nunn" userId="a517ac88-50aa-4949-a521-bcfcce255e59" providerId="ADAL" clId="{742841A4-6C0E-4A51-8C93-DBD35D496B64}" dt="2021-12-02T14:45:39.465" v="89" actId="478"/>
          <ac:picMkLst>
            <pc:docMk/>
            <pc:sldMk cId="1630351387" sldId="1378"/>
            <ac:picMk id="4" creationId="{35606021-A213-425F-8418-4F5B9ACC684F}"/>
          </ac:picMkLst>
        </pc:picChg>
        <pc:picChg chg="add mod">
          <ac:chgData name="Phyllis Nunn" userId="a517ac88-50aa-4949-a521-bcfcce255e59" providerId="ADAL" clId="{742841A4-6C0E-4A51-8C93-DBD35D496B64}" dt="2021-12-02T14:45:56.150" v="92"/>
          <ac:picMkLst>
            <pc:docMk/>
            <pc:sldMk cId="1630351387" sldId="1378"/>
            <ac:picMk id="8" creationId="{B544C637-2318-4550-ACE1-69841C067CFA}"/>
          </ac:picMkLst>
        </pc:picChg>
        <pc:picChg chg="mod">
          <ac:chgData name="Phyllis Nunn" userId="a517ac88-50aa-4949-a521-bcfcce255e59" providerId="ADAL" clId="{742841A4-6C0E-4A51-8C93-DBD35D496B64}" dt="2021-12-02T14:50:15.362" v="150" actId="1076"/>
          <ac:picMkLst>
            <pc:docMk/>
            <pc:sldMk cId="1630351387" sldId="1378"/>
            <ac:picMk id="14" creationId="{A04798CC-38C9-417C-AFEB-A1E0E901AA8D}"/>
          </ac:picMkLst>
        </pc:picChg>
      </pc:sldChg>
      <pc:sldChg chg="addSp delSp modSp mod">
        <pc:chgData name="Phyllis Nunn" userId="a517ac88-50aa-4949-a521-bcfcce255e59" providerId="ADAL" clId="{742841A4-6C0E-4A51-8C93-DBD35D496B64}" dt="2021-12-02T14:55:06.296" v="260" actId="1036"/>
        <pc:sldMkLst>
          <pc:docMk/>
          <pc:sldMk cId="2212283145" sldId="1383"/>
        </pc:sldMkLst>
        <pc:spChg chg="mod">
          <ac:chgData name="Phyllis Nunn" userId="a517ac88-50aa-4949-a521-bcfcce255e59" providerId="ADAL" clId="{742841A4-6C0E-4A51-8C93-DBD35D496B64}" dt="2021-12-02T14:55:06.296" v="260" actId="1036"/>
          <ac:spMkLst>
            <pc:docMk/>
            <pc:sldMk cId="2212283145" sldId="1383"/>
            <ac:spMk id="2" creationId="{43638D60-DE40-4F14-A3C3-5905BB112B69}"/>
          </ac:spMkLst>
        </pc:spChg>
        <pc:spChg chg="mod">
          <ac:chgData name="Phyllis Nunn" userId="a517ac88-50aa-4949-a521-bcfcce255e59" providerId="ADAL" clId="{742841A4-6C0E-4A51-8C93-DBD35D496B64}" dt="2021-12-02T14:53:40.728" v="236" actId="20577"/>
          <ac:spMkLst>
            <pc:docMk/>
            <pc:sldMk cId="2212283145" sldId="1383"/>
            <ac:spMk id="4" creationId="{00000000-0000-0000-0000-000000000000}"/>
          </ac:spMkLst>
        </pc:spChg>
        <pc:spChg chg="add mod">
          <ac:chgData name="Phyllis Nunn" userId="a517ac88-50aa-4949-a521-bcfcce255e59" providerId="ADAL" clId="{742841A4-6C0E-4A51-8C93-DBD35D496B64}" dt="2021-12-02T14:47:34.046" v="111"/>
          <ac:spMkLst>
            <pc:docMk/>
            <pc:sldMk cId="2212283145" sldId="1383"/>
            <ac:spMk id="18" creationId="{03D733AF-306F-44BB-8AA7-F22504DCAF40}"/>
          </ac:spMkLst>
        </pc:spChg>
        <pc:picChg chg="mod">
          <ac:chgData name="Phyllis Nunn" userId="a517ac88-50aa-4949-a521-bcfcce255e59" providerId="ADAL" clId="{742841A4-6C0E-4A51-8C93-DBD35D496B64}" dt="2021-12-02T14:53:32.124" v="235" actId="14100"/>
          <ac:picMkLst>
            <pc:docMk/>
            <pc:sldMk cId="2212283145" sldId="1383"/>
            <ac:picMk id="3" creationId="{485ECDAE-120A-5440-912F-7A62EC0C0DD7}"/>
          </ac:picMkLst>
        </pc:picChg>
        <pc:picChg chg="mod">
          <ac:chgData name="Phyllis Nunn" userId="a517ac88-50aa-4949-a521-bcfcce255e59" providerId="ADAL" clId="{742841A4-6C0E-4A51-8C93-DBD35D496B64}" dt="2021-12-02T14:53:16.773" v="230" actId="1076"/>
          <ac:picMkLst>
            <pc:docMk/>
            <pc:sldMk cId="2212283145" sldId="1383"/>
            <ac:picMk id="12" creationId="{C359D995-005C-2943-8EBD-89565277C0BF}"/>
          </ac:picMkLst>
        </pc:picChg>
        <pc:picChg chg="mod">
          <ac:chgData name="Phyllis Nunn" userId="a517ac88-50aa-4949-a521-bcfcce255e59" providerId="ADAL" clId="{742841A4-6C0E-4A51-8C93-DBD35D496B64}" dt="2021-12-02T14:52:59.509" v="225" actId="1036"/>
          <ac:picMkLst>
            <pc:docMk/>
            <pc:sldMk cId="2212283145" sldId="1383"/>
            <ac:picMk id="13" creationId="{8998E591-6F89-4DB5-BE73-E8CCF8B7EB7D}"/>
          </ac:picMkLst>
        </pc:picChg>
        <pc:picChg chg="mod">
          <ac:chgData name="Phyllis Nunn" userId="a517ac88-50aa-4949-a521-bcfcce255e59" providerId="ADAL" clId="{742841A4-6C0E-4A51-8C93-DBD35D496B64}" dt="2021-12-02T14:53:20.676" v="233" actId="1076"/>
          <ac:picMkLst>
            <pc:docMk/>
            <pc:sldMk cId="2212283145" sldId="1383"/>
            <ac:picMk id="14" creationId="{5CDBC84B-0081-44AC-AF80-8A0EE3920F74}"/>
          </ac:picMkLst>
        </pc:picChg>
        <pc:picChg chg="mod">
          <ac:chgData name="Phyllis Nunn" userId="a517ac88-50aa-4949-a521-bcfcce255e59" providerId="ADAL" clId="{742841A4-6C0E-4A51-8C93-DBD35D496B64}" dt="2021-12-02T14:52:59.509" v="225" actId="1036"/>
          <ac:picMkLst>
            <pc:docMk/>
            <pc:sldMk cId="2212283145" sldId="1383"/>
            <ac:picMk id="15" creationId="{2452C91A-44BB-46A9-A7E3-8A95FEEEA081}"/>
          </ac:picMkLst>
        </pc:picChg>
        <pc:picChg chg="mod">
          <ac:chgData name="Phyllis Nunn" userId="a517ac88-50aa-4949-a521-bcfcce255e59" providerId="ADAL" clId="{742841A4-6C0E-4A51-8C93-DBD35D496B64}" dt="2021-12-02T14:53:08.754" v="227" actId="14100"/>
          <ac:picMkLst>
            <pc:docMk/>
            <pc:sldMk cId="2212283145" sldId="1383"/>
            <ac:picMk id="16" creationId="{8EBA3320-5348-415F-8CE4-0224E7A46E19}"/>
          </ac:picMkLst>
        </pc:picChg>
        <pc:picChg chg="mod">
          <ac:chgData name="Phyllis Nunn" userId="a517ac88-50aa-4949-a521-bcfcce255e59" providerId="ADAL" clId="{742841A4-6C0E-4A51-8C93-DBD35D496B64}" dt="2021-12-02T14:53:06.514" v="226" actId="14100"/>
          <ac:picMkLst>
            <pc:docMk/>
            <pc:sldMk cId="2212283145" sldId="1383"/>
            <ac:picMk id="17" creationId="{D9A63B33-3244-47E6-B055-E0D1E850D2E4}"/>
          </ac:picMkLst>
        </pc:picChg>
        <pc:picChg chg="add mod">
          <ac:chgData name="Phyllis Nunn" userId="a517ac88-50aa-4949-a521-bcfcce255e59" providerId="ADAL" clId="{742841A4-6C0E-4A51-8C93-DBD35D496B64}" dt="2021-12-02T14:48:04.776" v="116" actId="1076"/>
          <ac:picMkLst>
            <pc:docMk/>
            <pc:sldMk cId="2212283145" sldId="1383"/>
            <ac:picMk id="19" creationId="{59B46092-9FD2-41EF-83FD-CD5DD35F0746}"/>
          </ac:picMkLst>
        </pc:picChg>
        <pc:picChg chg="mod">
          <ac:chgData name="Phyllis Nunn" userId="a517ac88-50aa-4949-a521-bcfcce255e59" providerId="ADAL" clId="{742841A4-6C0E-4A51-8C93-DBD35D496B64}" dt="2021-12-02T14:52:59.509" v="225" actId="1036"/>
          <ac:picMkLst>
            <pc:docMk/>
            <pc:sldMk cId="2212283145" sldId="1383"/>
            <ac:picMk id="34" creationId="{FF5EDAB4-43D8-594D-B332-1104B78F79F4}"/>
          </ac:picMkLst>
        </pc:picChg>
        <pc:cxnChg chg="del mod">
          <ac:chgData name="Phyllis Nunn" userId="a517ac88-50aa-4949-a521-bcfcce255e59" providerId="ADAL" clId="{742841A4-6C0E-4A51-8C93-DBD35D496B64}" dt="2021-12-02T14:48:43.017" v="126" actId="478"/>
          <ac:cxnSpMkLst>
            <pc:docMk/>
            <pc:sldMk cId="2212283145" sldId="1383"/>
            <ac:cxnSpMk id="6" creationId="{00000000-0000-0000-0000-000000000000}"/>
          </ac:cxnSpMkLst>
        </pc:cxnChg>
      </pc:sldChg>
      <pc:sldChg chg="addSp modSp mod">
        <pc:chgData name="Phyllis Nunn" userId="a517ac88-50aa-4949-a521-bcfcce255e59" providerId="ADAL" clId="{742841A4-6C0E-4A51-8C93-DBD35D496B64}" dt="2021-12-02T14:54:21.954" v="254" actId="1035"/>
        <pc:sldMkLst>
          <pc:docMk/>
          <pc:sldMk cId="2335346054" sldId="1407"/>
        </pc:sldMkLst>
        <pc:spChg chg="add mod">
          <ac:chgData name="Phyllis Nunn" userId="a517ac88-50aa-4949-a521-bcfcce255e59" providerId="ADAL" clId="{742841A4-6C0E-4A51-8C93-DBD35D496B64}" dt="2021-12-02T14:53:53.651" v="237"/>
          <ac:spMkLst>
            <pc:docMk/>
            <pc:sldMk cId="2335346054" sldId="1407"/>
            <ac:spMk id="4" creationId="{48F7FC6D-7EA4-4933-BD1D-96B442D36D60}"/>
          </ac:spMkLst>
        </pc:spChg>
        <pc:picChg chg="mod">
          <ac:chgData name="Phyllis Nunn" userId="a517ac88-50aa-4949-a521-bcfcce255e59" providerId="ADAL" clId="{742841A4-6C0E-4A51-8C93-DBD35D496B64}" dt="2021-12-02T14:54:21.954" v="254" actId="1035"/>
          <ac:picMkLst>
            <pc:docMk/>
            <pc:sldMk cId="2335346054" sldId="1407"/>
            <ac:picMk id="3" creationId="{95AA611D-8F84-4244-BE2B-A217DE870EE6}"/>
          </ac:picMkLst>
        </pc:picChg>
        <pc:picChg chg="add mod">
          <ac:chgData name="Phyllis Nunn" userId="a517ac88-50aa-4949-a521-bcfcce255e59" providerId="ADAL" clId="{742841A4-6C0E-4A51-8C93-DBD35D496B64}" dt="2021-12-02T14:53:53.651" v="237"/>
          <ac:picMkLst>
            <pc:docMk/>
            <pc:sldMk cId="2335346054" sldId="1407"/>
            <ac:picMk id="5" creationId="{E6EA40FC-C2D3-4552-9DD0-2E51A9A57A59}"/>
          </ac:picMkLst>
        </pc:picChg>
      </pc:sldChg>
      <pc:sldChg chg="addSp delSp modSp mod">
        <pc:chgData name="Phyllis Nunn" userId="a517ac88-50aa-4949-a521-bcfcce255e59" providerId="ADAL" clId="{742841A4-6C0E-4A51-8C93-DBD35D496B64}" dt="2021-12-02T15:08:52.898" v="443" actId="1076"/>
        <pc:sldMkLst>
          <pc:docMk/>
          <pc:sldMk cId="3099221554" sldId="1418"/>
        </pc:sldMkLst>
        <pc:spChg chg="del">
          <ac:chgData name="Phyllis Nunn" userId="a517ac88-50aa-4949-a521-bcfcce255e59" providerId="ADAL" clId="{742841A4-6C0E-4A51-8C93-DBD35D496B64}" dt="2021-12-02T15:07:09.295" v="413" actId="478"/>
          <ac:spMkLst>
            <pc:docMk/>
            <pc:sldMk cId="3099221554" sldId="1418"/>
            <ac:spMk id="5" creationId="{69205BB3-7020-4F9F-9721-57B3EE89F591}"/>
          </ac:spMkLst>
        </pc:spChg>
        <pc:spChg chg="add mod">
          <ac:chgData name="Phyllis Nunn" userId="a517ac88-50aa-4949-a521-bcfcce255e59" providerId="ADAL" clId="{742841A4-6C0E-4A51-8C93-DBD35D496B64}" dt="2021-12-02T15:07:58.934" v="435"/>
          <ac:spMkLst>
            <pc:docMk/>
            <pc:sldMk cId="3099221554" sldId="1418"/>
            <ac:spMk id="7" creationId="{CFD03B7B-40A1-4C3C-A6F6-EA87CCE0E9FA}"/>
          </ac:spMkLst>
        </pc:spChg>
        <pc:spChg chg="add mod">
          <ac:chgData name="Phyllis Nunn" userId="a517ac88-50aa-4949-a521-bcfcce255e59" providerId="ADAL" clId="{742841A4-6C0E-4A51-8C93-DBD35D496B64}" dt="2021-12-02T15:07:58.934" v="435"/>
          <ac:spMkLst>
            <pc:docMk/>
            <pc:sldMk cId="3099221554" sldId="1418"/>
            <ac:spMk id="9" creationId="{77BEAD9A-2AC4-42E5-8DB0-05A6B61A1B10}"/>
          </ac:spMkLst>
        </pc:spChg>
        <pc:spChg chg="mod">
          <ac:chgData name="Phyllis Nunn" userId="a517ac88-50aa-4949-a521-bcfcce255e59" providerId="ADAL" clId="{742841A4-6C0E-4A51-8C93-DBD35D496B64}" dt="2021-12-02T15:08:52.898" v="443" actId="1076"/>
          <ac:spMkLst>
            <pc:docMk/>
            <pc:sldMk cId="3099221554" sldId="1418"/>
            <ac:spMk id="10" creationId="{E4989C4B-B48E-464B-90E3-284285F765E8}"/>
          </ac:spMkLst>
        </pc:spChg>
        <pc:picChg chg="mod">
          <ac:chgData name="Phyllis Nunn" userId="a517ac88-50aa-4949-a521-bcfcce255e59" providerId="ADAL" clId="{742841A4-6C0E-4A51-8C93-DBD35D496B64}" dt="2021-12-02T15:08:41.728" v="441" actId="1582"/>
          <ac:picMkLst>
            <pc:docMk/>
            <pc:sldMk cId="3099221554" sldId="1418"/>
            <ac:picMk id="4" creationId="{7147146C-135E-4722-9634-7F56159DC088}"/>
          </ac:picMkLst>
        </pc:picChg>
        <pc:picChg chg="add mod">
          <ac:chgData name="Phyllis Nunn" userId="a517ac88-50aa-4949-a521-bcfcce255e59" providerId="ADAL" clId="{742841A4-6C0E-4A51-8C93-DBD35D496B64}" dt="2021-12-02T15:07:58.934" v="435"/>
          <ac:picMkLst>
            <pc:docMk/>
            <pc:sldMk cId="3099221554" sldId="1418"/>
            <ac:picMk id="8" creationId="{441C3D1C-D60B-4D8D-BEF5-3ADA6BDA8A85}"/>
          </ac:picMkLst>
        </pc:picChg>
        <pc:cxnChg chg="add del">
          <ac:chgData name="Phyllis Nunn" userId="a517ac88-50aa-4949-a521-bcfcce255e59" providerId="ADAL" clId="{742841A4-6C0E-4A51-8C93-DBD35D496B64}" dt="2021-12-02T15:07:45.863" v="428" actId="478"/>
          <ac:cxnSpMkLst>
            <pc:docMk/>
            <pc:sldMk cId="3099221554" sldId="1418"/>
            <ac:cxnSpMk id="6" creationId="{00000000-0000-0000-0000-000000000000}"/>
          </ac:cxnSpMkLst>
        </pc:cxnChg>
      </pc:sldChg>
      <pc:sldChg chg="addSp delSp modSp mod">
        <pc:chgData name="Phyllis Nunn" userId="a517ac88-50aa-4949-a521-bcfcce255e59" providerId="ADAL" clId="{742841A4-6C0E-4A51-8C93-DBD35D496B64}" dt="2021-12-02T15:06:51.798" v="411" actId="14100"/>
        <pc:sldMkLst>
          <pc:docMk/>
          <pc:sldMk cId="2038884689" sldId="1421"/>
        </pc:sldMkLst>
        <pc:spChg chg="mod">
          <ac:chgData name="Phyllis Nunn" userId="a517ac88-50aa-4949-a521-bcfcce255e59" providerId="ADAL" clId="{742841A4-6C0E-4A51-8C93-DBD35D496B64}" dt="2021-12-02T15:06:38.656" v="410" actId="20577"/>
          <ac:spMkLst>
            <pc:docMk/>
            <pc:sldMk cId="2038884689" sldId="1421"/>
            <ac:spMk id="4" creationId="{2E163D4E-F89F-4A68-802D-75F42F7C123A}"/>
          </ac:spMkLst>
        </pc:spChg>
        <pc:spChg chg="del">
          <ac:chgData name="Phyllis Nunn" userId="a517ac88-50aa-4949-a521-bcfcce255e59" providerId="ADAL" clId="{742841A4-6C0E-4A51-8C93-DBD35D496B64}" dt="2021-12-02T15:05:33.863" v="385" actId="478"/>
          <ac:spMkLst>
            <pc:docMk/>
            <pc:sldMk cId="2038884689" sldId="1421"/>
            <ac:spMk id="5" creationId="{69205BB3-7020-4F9F-9721-57B3EE89F591}"/>
          </ac:spMkLst>
        </pc:spChg>
        <pc:spChg chg="add mod">
          <ac:chgData name="Phyllis Nunn" userId="a517ac88-50aa-4949-a521-bcfcce255e59" providerId="ADAL" clId="{742841A4-6C0E-4A51-8C93-DBD35D496B64}" dt="2021-12-02T15:05:42.975" v="390"/>
          <ac:spMkLst>
            <pc:docMk/>
            <pc:sldMk cId="2038884689" sldId="1421"/>
            <ac:spMk id="7" creationId="{AC4EAF97-3FDC-407B-B838-692558756172}"/>
          </ac:spMkLst>
        </pc:spChg>
        <pc:spChg chg="add mod">
          <ac:chgData name="Phyllis Nunn" userId="a517ac88-50aa-4949-a521-bcfcce255e59" providerId="ADAL" clId="{742841A4-6C0E-4A51-8C93-DBD35D496B64}" dt="2021-12-02T15:05:42.975" v="390"/>
          <ac:spMkLst>
            <pc:docMk/>
            <pc:sldMk cId="2038884689" sldId="1421"/>
            <ac:spMk id="9" creationId="{50F34BAB-6B28-4E7F-A727-1512A8E418E4}"/>
          </ac:spMkLst>
        </pc:spChg>
        <pc:picChg chg="mod">
          <ac:chgData name="Phyllis Nunn" userId="a517ac88-50aa-4949-a521-bcfcce255e59" providerId="ADAL" clId="{742841A4-6C0E-4A51-8C93-DBD35D496B64}" dt="2021-12-02T15:06:51.798" v="411" actId="14100"/>
          <ac:picMkLst>
            <pc:docMk/>
            <pc:sldMk cId="2038884689" sldId="1421"/>
            <ac:picMk id="3" creationId="{D2E38239-9FFC-4AC1-9783-494D3CE6902D}"/>
          </ac:picMkLst>
        </pc:picChg>
        <pc:picChg chg="add mod">
          <ac:chgData name="Phyllis Nunn" userId="a517ac88-50aa-4949-a521-bcfcce255e59" providerId="ADAL" clId="{742841A4-6C0E-4A51-8C93-DBD35D496B64}" dt="2021-12-02T15:05:42.975" v="390"/>
          <ac:picMkLst>
            <pc:docMk/>
            <pc:sldMk cId="2038884689" sldId="1421"/>
            <ac:picMk id="8" creationId="{E0F7055F-9114-43E7-9063-72F62029035D}"/>
          </ac:picMkLst>
        </pc:picChg>
        <pc:cxnChg chg="del">
          <ac:chgData name="Phyllis Nunn" userId="a517ac88-50aa-4949-a521-bcfcce255e59" providerId="ADAL" clId="{742841A4-6C0E-4A51-8C93-DBD35D496B64}" dt="2021-12-02T15:05:35.152" v="386" actId="478"/>
          <ac:cxnSpMkLst>
            <pc:docMk/>
            <pc:sldMk cId="2038884689" sldId="1421"/>
            <ac:cxnSpMk id="6" creationId="{00000000-0000-0000-0000-000000000000}"/>
          </ac:cxnSpMkLst>
        </pc:cxnChg>
      </pc:sldChg>
      <pc:sldChg chg="addSp delSp modSp mod">
        <pc:chgData name="Phyllis Nunn" userId="a517ac88-50aa-4949-a521-bcfcce255e59" providerId="ADAL" clId="{742841A4-6C0E-4A51-8C93-DBD35D496B64}" dt="2021-12-02T15:10:01.054" v="457" actId="1035"/>
        <pc:sldMkLst>
          <pc:docMk/>
          <pc:sldMk cId="2207267473" sldId="1442"/>
        </pc:sldMkLst>
        <pc:spChg chg="del">
          <ac:chgData name="Phyllis Nunn" userId="a517ac88-50aa-4949-a521-bcfcce255e59" providerId="ADAL" clId="{742841A4-6C0E-4A51-8C93-DBD35D496B64}" dt="2021-12-02T15:01:21.760" v="325" actId="478"/>
          <ac:spMkLst>
            <pc:docMk/>
            <pc:sldMk cId="2207267473" sldId="1442"/>
            <ac:spMk id="5" creationId="{69205BB3-7020-4F9F-9721-57B3EE89F591}"/>
          </ac:spMkLst>
        </pc:spChg>
        <pc:spChg chg="add mod ord">
          <ac:chgData name="Phyllis Nunn" userId="a517ac88-50aa-4949-a521-bcfcce255e59" providerId="ADAL" clId="{742841A4-6C0E-4A51-8C93-DBD35D496B64}" dt="2021-12-02T15:01:40.892" v="329" actId="167"/>
          <ac:spMkLst>
            <pc:docMk/>
            <pc:sldMk cId="2207267473" sldId="1442"/>
            <ac:spMk id="9" creationId="{6F9D1948-A7AE-44E4-8B9B-142A888F99BE}"/>
          </ac:spMkLst>
        </pc:spChg>
        <pc:spChg chg="mod">
          <ac:chgData name="Phyllis Nunn" userId="a517ac88-50aa-4949-a521-bcfcce255e59" providerId="ADAL" clId="{742841A4-6C0E-4A51-8C93-DBD35D496B64}" dt="2021-12-02T15:10:01.054" v="457" actId="1035"/>
          <ac:spMkLst>
            <pc:docMk/>
            <pc:sldMk cId="2207267473" sldId="1442"/>
            <ac:spMk id="10" creationId="{601A026F-15DC-4061-8CB5-B0E590450EDF}"/>
          </ac:spMkLst>
        </pc:spChg>
        <pc:spChg chg="add mod ord">
          <ac:chgData name="Phyllis Nunn" userId="a517ac88-50aa-4949-a521-bcfcce255e59" providerId="ADAL" clId="{742841A4-6C0E-4A51-8C93-DBD35D496B64}" dt="2021-12-02T15:01:40.892" v="329" actId="167"/>
          <ac:spMkLst>
            <pc:docMk/>
            <pc:sldMk cId="2207267473" sldId="1442"/>
            <ac:spMk id="12" creationId="{16ECE126-FC99-40EE-9BD0-EF4A7DDE0506}"/>
          </ac:spMkLst>
        </pc:spChg>
        <pc:picChg chg="add mod ord">
          <ac:chgData name="Phyllis Nunn" userId="a517ac88-50aa-4949-a521-bcfcce255e59" providerId="ADAL" clId="{742841A4-6C0E-4A51-8C93-DBD35D496B64}" dt="2021-12-02T15:09:41.208" v="444" actId="14100"/>
          <ac:picMkLst>
            <pc:docMk/>
            <pc:sldMk cId="2207267473" sldId="1442"/>
            <ac:picMk id="7" creationId="{43974764-BF6B-4155-9F51-C6D2BECF517D}"/>
          </ac:picMkLst>
        </pc:picChg>
        <pc:picChg chg="del">
          <ac:chgData name="Phyllis Nunn" userId="a517ac88-50aa-4949-a521-bcfcce255e59" providerId="ADAL" clId="{742841A4-6C0E-4A51-8C93-DBD35D496B64}" dt="2021-12-02T15:01:25.947" v="327" actId="478"/>
          <ac:picMkLst>
            <pc:docMk/>
            <pc:sldMk cId="2207267473" sldId="1442"/>
            <ac:picMk id="8" creationId="{AE4CA8EA-A15E-47DB-ACA5-99FA6A9BA034}"/>
          </ac:picMkLst>
        </pc:picChg>
        <pc:picChg chg="add mod ord">
          <ac:chgData name="Phyllis Nunn" userId="a517ac88-50aa-4949-a521-bcfcce255e59" providerId="ADAL" clId="{742841A4-6C0E-4A51-8C93-DBD35D496B64}" dt="2021-12-02T15:01:40.892" v="329" actId="167"/>
          <ac:picMkLst>
            <pc:docMk/>
            <pc:sldMk cId="2207267473" sldId="1442"/>
            <ac:picMk id="11" creationId="{91B5BE93-71DF-4D6A-AC61-581470AF3FF9}"/>
          </ac:picMkLst>
        </pc:picChg>
        <pc:cxnChg chg="del">
          <ac:chgData name="Phyllis Nunn" userId="a517ac88-50aa-4949-a521-bcfcce255e59" providerId="ADAL" clId="{742841A4-6C0E-4A51-8C93-DBD35D496B64}" dt="2021-12-02T15:01:21.760" v="325" actId="478"/>
          <ac:cxnSpMkLst>
            <pc:docMk/>
            <pc:sldMk cId="2207267473" sldId="1442"/>
            <ac:cxnSpMk id="6" creationId="{00000000-0000-0000-0000-000000000000}"/>
          </ac:cxnSpMkLst>
        </pc:cxnChg>
      </pc:sldChg>
      <pc:sldChg chg="addSp modSp mod">
        <pc:chgData name="Phyllis Nunn" userId="a517ac88-50aa-4949-a521-bcfcce255e59" providerId="ADAL" clId="{742841A4-6C0E-4A51-8C93-DBD35D496B64}" dt="2021-12-02T15:05:16.553" v="384" actId="1038"/>
        <pc:sldMkLst>
          <pc:docMk/>
          <pc:sldMk cId="2711189395" sldId="1443"/>
        </pc:sldMkLst>
        <pc:spChg chg="add mod">
          <ac:chgData name="Phyllis Nunn" userId="a517ac88-50aa-4949-a521-bcfcce255e59" providerId="ADAL" clId="{742841A4-6C0E-4A51-8C93-DBD35D496B64}" dt="2021-12-02T15:04:56.231" v="379"/>
          <ac:spMkLst>
            <pc:docMk/>
            <pc:sldMk cId="2711189395" sldId="1443"/>
            <ac:spMk id="4" creationId="{B2579A2F-1927-485B-8649-D59636FBEEEC}"/>
          </ac:spMkLst>
        </pc:spChg>
        <pc:picChg chg="mod">
          <ac:chgData name="Phyllis Nunn" userId="a517ac88-50aa-4949-a521-bcfcce255e59" providerId="ADAL" clId="{742841A4-6C0E-4A51-8C93-DBD35D496B64}" dt="2021-12-02T15:05:16.553" v="384" actId="1038"/>
          <ac:picMkLst>
            <pc:docMk/>
            <pc:sldMk cId="2711189395" sldId="1443"/>
            <ac:picMk id="3" creationId="{C4583E08-8CA8-4165-9451-895EFB2F8E68}"/>
          </ac:picMkLst>
        </pc:picChg>
        <pc:picChg chg="add mod">
          <ac:chgData name="Phyllis Nunn" userId="a517ac88-50aa-4949-a521-bcfcce255e59" providerId="ADAL" clId="{742841A4-6C0E-4A51-8C93-DBD35D496B64}" dt="2021-12-02T15:04:56.231" v="379"/>
          <ac:picMkLst>
            <pc:docMk/>
            <pc:sldMk cId="2711189395" sldId="1443"/>
            <ac:picMk id="5" creationId="{A205C73D-0B10-4F62-851C-3EFCD8547391}"/>
          </ac:picMkLst>
        </pc:picChg>
      </pc:sldChg>
      <pc:sldChg chg="addSp delSp modSp mod">
        <pc:chgData name="Phyllis Nunn" userId="a517ac88-50aa-4949-a521-bcfcce255e59" providerId="ADAL" clId="{742841A4-6C0E-4A51-8C93-DBD35D496B64}" dt="2021-12-02T14:51:30.973" v="195" actId="1038"/>
        <pc:sldMkLst>
          <pc:docMk/>
          <pc:sldMk cId="3944552056" sldId="1447"/>
        </pc:sldMkLst>
        <pc:spChg chg="add del mod">
          <ac:chgData name="Phyllis Nunn" userId="a517ac88-50aa-4949-a521-bcfcce255e59" providerId="ADAL" clId="{742841A4-6C0E-4A51-8C93-DBD35D496B64}" dt="2021-12-02T14:44:01.156" v="75" actId="21"/>
          <ac:spMkLst>
            <pc:docMk/>
            <pc:sldMk cId="3944552056" sldId="1447"/>
            <ac:spMk id="2" creationId="{7A796FC2-0E2A-412E-9E7A-83D1AAC19798}"/>
          </ac:spMkLst>
        </pc:spChg>
        <pc:spChg chg="mod">
          <ac:chgData name="Phyllis Nunn" userId="a517ac88-50aa-4949-a521-bcfcce255e59" providerId="ADAL" clId="{742841A4-6C0E-4A51-8C93-DBD35D496B64}" dt="2021-12-02T14:44:22.933" v="78" actId="1076"/>
          <ac:spMkLst>
            <pc:docMk/>
            <pc:sldMk cId="3944552056" sldId="1447"/>
            <ac:spMk id="4" creationId="{71254A4C-AE0C-4094-9D62-6DCA32D2002A}"/>
          </ac:spMkLst>
        </pc:spChg>
        <pc:spChg chg="add mod">
          <ac:chgData name="Phyllis Nunn" userId="a517ac88-50aa-4949-a521-bcfcce255e59" providerId="ADAL" clId="{742841A4-6C0E-4A51-8C93-DBD35D496B64}" dt="2021-12-02T14:44:22.933" v="78" actId="1076"/>
          <ac:spMkLst>
            <pc:docMk/>
            <pc:sldMk cId="3944552056" sldId="1447"/>
            <ac:spMk id="6" creationId="{E0C71C7C-BF7B-4153-B320-F13389C4052B}"/>
          </ac:spMkLst>
        </pc:spChg>
        <pc:picChg chg="mod">
          <ac:chgData name="Phyllis Nunn" userId="a517ac88-50aa-4949-a521-bcfcce255e59" providerId="ADAL" clId="{742841A4-6C0E-4A51-8C93-DBD35D496B64}" dt="2021-12-02T14:51:30.973" v="195" actId="1038"/>
          <ac:picMkLst>
            <pc:docMk/>
            <pc:sldMk cId="3944552056" sldId="1447"/>
            <ac:picMk id="3" creationId="{1FC5D617-C343-4519-AFDE-781D8C63B5F6}"/>
          </ac:picMkLst>
        </pc:picChg>
        <pc:picChg chg="add mod">
          <ac:chgData name="Phyllis Nunn" userId="a517ac88-50aa-4949-a521-bcfcce255e59" providerId="ADAL" clId="{742841A4-6C0E-4A51-8C93-DBD35D496B64}" dt="2021-12-02T14:28:13.926" v="2"/>
          <ac:picMkLst>
            <pc:docMk/>
            <pc:sldMk cId="3944552056" sldId="1447"/>
            <ac:picMk id="5" creationId="{451895F2-CA4F-4652-B94A-71A402BAA927}"/>
          </ac:picMkLst>
        </pc:picChg>
      </pc:sldChg>
      <pc:sldChg chg="addSp delSp modSp mod">
        <pc:chgData name="Phyllis Nunn" userId="a517ac88-50aa-4949-a521-bcfcce255e59" providerId="ADAL" clId="{742841A4-6C0E-4A51-8C93-DBD35D496B64}" dt="2021-12-02T15:09:51.544" v="448"/>
        <pc:sldMkLst>
          <pc:docMk/>
          <pc:sldMk cId="1097273235" sldId="1448"/>
        </pc:sldMkLst>
        <pc:spChg chg="del mod">
          <ac:chgData name="Phyllis Nunn" userId="a517ac88-50aa-4949-a521-bcfcce255e59" providerId="ADAL" clId="{742841A4-6C0E-4A51-8C93-DBD35D496B64}" dt="2021-12-02T14:55:43.574" v="267" actId="478"/>
          <ac:spMkLst>
            <pc:docMk/>
            <pc:sldMk cId="1097273235" sldId="1448"/>
            <ac:spMk id="5" creationId="{69205BB3-7020-4F9F-9721-57B3EE89F591}"/>
          </ac:spMkLst>
        </pc:spChg>
        <pc:spChg chg="add mod">
          <ac:chgData name="Phyllis Nunn" userId="a517ac88-50aa-4949-a521-bcfcce255e59" providerId="ADAL" clId="{742841A4-6C0E-4A51-8C93-DBD35D496B64}" dt="2021-12-02T14:54:28.452" v="255"/>
          <ac:spMkLst>
            <pc:docMk/>
            <pc:sldMk cId="1097273235" sldId="1448"/>
            <ac:spMk id="7" creationId="{A790B0B6-4094-4B7D-95CA-4B1E4C6C75AB}"/>
          </ac:spMkLst>
        </pc:spChg>
        <pc:spChg chg="mod">
          <ac:chgData name="Phyllis Nunn" userId="a517ac88-50aa-4949-a521-bcfcce255e59" providerId="ADAL" clId="{742841A4-6C0E-4A51-8C93-DBD35D496B64}" dt="2021-12-02T14:59:38.233" v="302" actId="948"/>
          <ac:spMkLst>
            <pc:docMk/>
            <pc:sldMk cId="1097273235" sldId="1448"/>
            <ac:spMk id="10" creationId="{601A026F-15DC-4061-8CB5-B0E590450EDF}"/>
          </ac:spMkLst>
        </pc:spChg>
        <pc:spChg chg="add del mod">
          <ac:chgData name="Phyllis Nunn" userId="a517ac88-50aa-4949-a521-bcfcce255e59" providerId="ADAL" clId="{742841A4-6C0E-4A51-8C93-DBD35D496B64}" dt="2021-12-02T14:57:14.827" v="282" actId="478"/>
          <ac:spMkLst>
            <pc:docMk/>
            <pc:sldMk cId="1097273235" sldId="1448"/>
            <ac:spMk id="11" creationId="{CE74D9C6-BA43-48FB-B4E7-79CAC7CD9760}"/>
          </ac:spMkLst>
        </pc:spChg>
        <pc:spChg chg="add mod">
          <ac:chgData name="Phyllis Nunn" userId="a517ac88-50aa-4949-a521-bcfcce255e59" providerId="ADAL" clId="{742841A4-6C0E-4A51-8C93-DBD35D496B64}" dt="2021-12-02T14:57:15.383" v="283"/>
          <ac:spMkLst>
            <pc:docMk/>
            <pc:sldMk cId="1097273235" sldId="1448"/>
            <ac:spMk id="12" creationId="{ABBA53F4-E1B6-426A-8E00-20D570FB5569}"/>
          </ac:spMkLst>
        </pc:spChg>
        <pc:picChg chg="del mod">
          <ac:chgData name="Phyllis Nunn" userId="a517ac88-50aa-4949-a521-bcfcce255e59" providerId="ADAL" clId="{742841A4-6C0E-4A51-8C93-DBD35D496B64}" dt="2021-12-02T15:09:51.292" v="447" actId="478"/>
          <ac:picMkLst>
            <pc:docMk/>
            <pc:sldMk cId="1097273235" sldId="1448"/>
            <ac:picMk id="8" creationId="{AE4CA8EA-A15E-47DB-ACA5-99FA6A9BA034}"/>
          </ac:picMkLst>
        </pc:picChg>
        <pc:picChg chg="add mod">
          <ac:chgData name="Phyllis Nunn" userId="a517ac88-50aa-4949-a521-bcfcce255e59" providerId="ADAL" clId="{742841A4-6C0E-4A51-8C93-DBD35D496B64}" dt="2021-12-02T14:55:46.459" v="269" actId="1076"/>
          <ac:picMkLst>
            <pc:docMk/>
            <pc:sldMk cId="1097273235" sldId="1448"/>
            <ac:picMk id="9" creationId="{84411E17-2612-4C2E-8B5E-6F6336219C8E}"/>
          </ac:picMkLst>
        </pc:picChg>
        <pc:picChg chg="add mod">
          <ac:chgData name="Phyllis Nunn" userId="a517ac88-50aa-4949-a521-bcfcce255e59" providerId="ADAL" clId="{742841A4-6C0E-4A51-8C93-DBD35D496B64}" dt="2021-12-02T15:09:51.544" v="448"/>
          <ac:picMkLst>
            <pc:docMk/>
            <pc:sldMk cId="1097273235" sldId="1448"/>
            <ac:picMk id="13" creationId="{6B90E719-BCAE-415E-8A8E-85D18329D04B}"/>
          </ac:picMkLst>
        </pc:picChg>
        <pc:cxnChg chg="del">
          <ac:chgData name="Phyllis Nunn" userId="a517ac88-50aa-4949-a521-bcfcce255e59" providerId="ADAL" clId="{742841A4-6C0E-4A51-8C93-DBD35D496B64}" dt="2021-12-02T14:55:44.581" v="268" actId="478"/>
          <ac:cxnSpMkLst>
            <pc:docMk/>
            <pc:sldMk cId="1097273235" sldId="1448"/>
            <ac:cxnSpMk id="6" creationId="{00000000-0000-0000-0000-000000000000}"/>
          </ac:cxnSpMkLst>
        </pc:cxnChg>
      </pc:sldChg>
      <pc:sldChg chg="addSp delSp modSp mod">
        <pc:chgData name="Phyllis Nunn" userId="a517ac88-50aa-4949-a521-bcfcce255e59" providerId="ADAL" clId="{742841A4-6C0E-4A51-8C93-DBD35D496B64}" dt="2021-12-02T15:09:47.785" v="446"/>
        <pc:sldMkLst>
          <pc:docMk/>
          <pc:sldMk cId="3733538639" sldId="1449"/>
        </pc:sldMkLst>
        <pc:spChg chg="del mod">
          <ac:chgData name="Phyllis Nunn" userId="a517ac88-50aa-4949-a521-bcfcce255e59" providerId="ADAL" clId="{742841A4-6C0E-4A51-8C93-DBD35D496B64}" dt="2021-12-02T14:58:13.363" v="295" actId="478"/>
          <ac:spMkLst>
            <pc:docMk/>
            <pc:sldMk cId="3733538639" sldId="1449"/>
            <ac:spMk id="5" creationId="{69205BB3-7020-4F9F-9721-57B3EE89F591}"/>
          </ac:spMkLst>
        </pc:spChg>
        <pc:spChg chg="add mod">
          <ac:chgData name="Phyllis Nunn" userId="a517ac88-50aa-4949-a521-bcfcce255e59" providerId="ADAL" clId="{742841A4-6C0E-4A51-8C93-DBD35D496B64}" dt="2021-12-02T14:58:15.754" v="297"/>
          <ac:spMkLst>
            <pc:docMk/>
            <pc:sldMk cId="3733538639" sldId="1449"/>
            <ac:spMk id="7" creationId="{97D61D82-87DD-4E53-A1CA-6CDFE2927696}"/>
          </ac:spMkLst>
        </pc:spChg>
        <pc:spChg chg="mod">
          <ac:chgData name="Phyllis Nunn" userId="a517ac88-50aa-4949-a521-bcfcce255e59" providerId="ADAL" clId="{742841A4-6C0E-4A51-8C93-DBD35D496B64}" dt="2021-12-02T15:00:59.082" v="323" actId="20577"/>
          <ac:spMkLst>
            <pc:docMk/>
            <pc:sldMk cId="3733538639" sldId="1449"/>
            <ac:spMk id="10" creationId="{601A026F-15DC-4061-8CB5-B0E590450EDF}"/>
          </ac:spMkLst>
        </pc:spChg>
        <pc:spChg chg="add mod">
          <ac:chgData name="Phyllis Nunn" userId="a517ac88-50aa-4949-a521-bcfcce255e59" providerId="ADAL" clId="{742841A4-6C0E-4A51-8C93-DBD35D496B64}" dt="2021-12-02T14:58:15.754" v="297"/>
          <ac:spMkLst>
            <pc:docMk/>
            <pc:sldMk cId="3733538639" sldId="1449"/>
            <ac:spMk id="11" creationId="{A17498B2-5CA4-4586-B25C-2939A1953C8F}"/>
          </ac:spMkLst>
        </pc:spChg>
        <pc:picChg chg="del mod">
          <ac:chgData name="Phyllis Nunn" userId="a517ac88-50aa-4949-a521-bcfcce255e59" providerId="ADAL" clId="{742841A4-6C0E-4A51-8C93-DBD35D496B64}" dt="2021-12-02T15:09:47.352" v="445" actId="478"/>
          <ac:picMkLst>
            <pc:docMk/>
            <pc:sldMk cId="3733538639" sldId="1449"/>
            <ac:picMk id="8" creationId="{AE4CA8EA-A15E-47DB-ACA5-99FA6A9BA034}"/>
          </ac:picMkLst>
        </pc:picChg>
        <pc:picChg chg="add mod">
          <ac:chgData name="Phyllis Nunn" userId="a517ac88-50aa-4949-a521-bcfcce255e59" providerId="ADAL" clId="{742841A4-6C0E-4A51-8C93-DBD35D496B64}" dt="2021-12-02T14:58:15.754" v="297"/>
          <ac:picMkLst>
            <pc:docMk/>
            <pc:sldMk cId="3733538639" sldId="1449"/>
            <ac:picMk id="9" creationId="{060E8E0F-E61D-49F7-B018-982E653D8FC3}"/>
          </ac:picMkLst>
        </pc:picChg>
        <pc:picChg chg="add mod">
          <ac:chgData name="Phyllis Nunn" userId="a517ac88-50aa-4949-a521-bcfcce255e59" providerId="ADAL" clId="{742841A4-6C0E-4A51-8C93-DBD35D496B64}" dt="2021-12-02T15:09:47.785" v="446"/>
          <ac:picMkLst>
            <pc:docMk/>
            <pc:sldMk cId="3733538639" sldId="1449"/>
            <ac:picMk id="12" creationId="{D2EFDDE8-737E-4DED-803A-5AC0A6D33865}"/>
          </ac:picMkLst>
        </pc:picChg>
        <pc:cxnChg chg="del">
          <ac:chgData name="Phyllis Nunn" userId="a517ac88-50aa-4949-a521-bcfcce255e59" providerId="ADAL" clId="{742841A4-6C0E-4A51-8C93-DBD35D496B64}" dt="2021-12-02T14:58:12.308" v="294" actId="478"/>
          <ac:cxnSpMkLst>
            <pc:docMk/>
            <pc:sldMk cId="3733538639" sldId="1449"/>
            <ac:cxnSpMk id="6" creationId="{00000000-0000-0000-0000-000000000000}"/>
          </ac:cxnSpMkLst>
        </pc:cxn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670ED70-B7E8-43C2-99D8-99B0C9555505}" type="datetimeFigureOut">
              <a:rPr lang="en-US" smtClean="0"/>
              <a:t>12/2/2021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91AA46E-3E32-40CE-8D14-BEF9C4F064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40960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55FBCD-715E-4D47-A482-D0DCA8CDBEAE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18890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455FBCD-715E-4D47-A482-D0DCA8CDBEAE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738438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55FBCD-715E-4D47-A482-D0DCA8CDBEAE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373737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55FBCD-715E-4D47-A482-D0DCA8CDBEAE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991847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55FBCD-715E-4D47-A482-D0DCA8CDBEAE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707610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55FBCD-715E-4D47-A482-D0DCA8CDBEAE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345340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55FBCD-715E-4D47-A482-D0DCA8CDBEAE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886272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55FBCD-715E-4D47-A482-D0DCA8CDBEAE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40238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55FBCD-715E-4D47-A482-D0DCA8CDBEAE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16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C16DA6-C876-4335-99C2-929EA912362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41349D9-972B-4C3B-8E34-B5302936A93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587F26D-A59E-4398-8FF4-54F5D18D03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0AA656-479A-4473-A094-3B63B8BED72E}" type="datetimeFigureOut">
              <a:rPr lang="en-US" smtClean="0"/>
              <a:t>12/2/2021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0AB7EC9-C571-4C85-866D-1D457CE274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ED59AA9-F858-422F-BCC0-DEA6EC3AB0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129E81-C253-4548-861C-BF20B279DA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65434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239C2C-28AA-4869-990F-5C88A0079B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F4C3B07-1497-4BC3-BD45-9DC9B9920DB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17B74E0-0BE8-406A-916B-FB45E0E6FF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0AA656-479A-4473-A094-3B63B8BED72E}" type="datetimeFigureOut">
              <a:rPr lang="en-US" smtClean="0"/>
              <a:t>12/2/2021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7E991AE-002A-4520-97BF-FC37382894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2334CF5-0D0D-48FD-9FBD-3F8284E132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129E81-C253-4548-861C-BF20B279DA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10838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088E845-ED7C-4389-889B-DF13CF29E3E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8AF5EBE-6C46-476E-966E-1AA3D92027B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1EB718A-6836-459F-B87A-DD66E9BB57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0AA656-479A-4473-A094-3B63B8BED72E}" type="datetimeFigureOut">
              <a:rPr lang="en-US" smtClean="0"/>
              <a:t>12/2/2021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15DE018-5C70-430A-A918-6F35559B67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BD44E95-86D1-44DD-B4F3-BB568EC3DE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129E81-C253-4548-861C-BF20B279DA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050759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389979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F6FCE0-16F6-4CE8-83B9-1D26515E5E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84CF1A5-50FB-4C58-9174-5451CC31201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C7DBA1C-7409-4DD8-AADF-2D777562C6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0AA656-479A-4473-A094-3B63B8BED72E}" type="datetimeFigureOut">
              <a:rPr lang="en-US" smtClean="0"/>
              <a:t>12/2/2021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D3D9561-12AB-476C-9B43-3784874CE5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82A6C7A-3C89-4D20-A45B-544A1BA198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129E81-C253-4548-861C-BF20B279DA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96088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D9A7F1-D364-4AA1-BB47-059D3CBE16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6896EDE-184B-480F-8B9E-857FFADE9E3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AE353A7-DC84-44C5-B17F-7A544AFC30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0AA656-479A-4473-A094-3B63B8BED72E}" type="datetimeFigureOut">
              <a:rPr lang="en-US" smtClean="0"/>
              <a:t>12/2/2021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456B934-F127-45CB-8763-A7304AB2BC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F9F4A64-B96C-4280-A23C-1F00410609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129E81-C253-4548-861C-BF20B279DA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13292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BC0657-864D-4474-87F9-36BE3EF51A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C8B1CC-3FEE-4C1A-85BF-8C71D5C0E73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0831B5E-3CBD-4793-AED4-47FC57DA7EA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83B0816-C415-4D01-8827-F95F51B676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0AA656-479A-4473-A094-3B63B8BED72E}" type="datetimeFigureOut">
              <a:rPr lang="en-US" smtClean="0"/>
              <a:t>12/2/2021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312A1F6-2D08-4E88-9A65-A2ECF144C1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BED963B-9C10-415D-8CC7-7604494139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129E81-C253-4548-861C-BF20B279DA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96079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ECD2DE-5B2D-4E14-88EB-CFADF78E6D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89438D0-CA96-40A1-B48F-C8C39773C07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721B5DA-FBC3-402A-AD76-B6738DD37B2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A906F6A-5A2B-4394-9472-6D374B4E9E4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73A191D-579C-4ACC-A3DF-56F8505D3CB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84177F7-DDA3-4BB6-AD05-A6364E8AD0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0AA656-479A-4473-A094-3B63B8BED72E}" type="datetimeFigureOut">
              <a:rPr lang="en-US" smtClean="0"/>
              <a:t>12/2/2021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7C36157-A00B-4C44-B57B-06597ECA5B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37649BD-AF87-46C8-B8F0-C0AF56E62B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129E81-C253-4548-861C-BF20B279DA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60240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F7E0A1-F335-4A5C-BCA4-7F5E21C981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B3A0D83-0C7C-4BD8-9372-1FD9500FA5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0AA656-479A-4473-A094-3B63B8BED72E}" type="datetimeFigureOut">
              <a:rPr lang="en-US" smtClean="0"/>
              <a:t>12/2/2021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8DCBA5D-A229-448B-B126-1EF0A041A5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77BB85F-CEFB-4D63-B696-6E6F2ABC9E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129E81-C253-4548-861C-BF20B279DA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36815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04220B5-9062-413F-BAD0-D5B8838D7D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0AA656-479A-4473-A094-3B63B8BED72E}" type="datetimeFigureOut">
              <a:rPr lang="en-US" smtClean="0"/>
              <a:t>12/2/2021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4603BF7-A150-45E4-AFF6-93C803AEEF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531C6C4-646B-4058-A09E-A6D528D560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129E81-C253-4548-861C-BF20B279DA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33433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176AC1-F4CD-4252-A5EE-02BE9EC6C0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634C2E-7D44-4CB4-825E-70770A2BE2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3B8B3D9-9EBC-4B56-8EDA-26D4ECC0FC6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3C1BB88-4405-423C-A7A2-FDCEDCB6C8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0AA656-479A-4473-A094-3B63B8BED72E}" type="datetimeFigureOut">
              <a:rPr lang="en-US" smtClean="0"/>
              <a:t>12/2/2021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359B392-12CB-4C4F-BBDE-810E3D4084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021DF95-2875-4533-BA85-E6042A3D15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129E81-C253-4548-861C-BF20B279DA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92076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235E87-D189-4FCC-B1C0-2AB95F526F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A52EBD8-0EFE-4B82-AA70-B3CAA550A9D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34A0F11-FE66-4408-BA05-0D8B9BA4BBE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654C1AC-CFE3-4ADA-9DC7-98DFE9C374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0AA656-479A-4473-A094-3B63B8BED72E}" type="datetimeFigureOut">
              <a:rPr lang="en-US" smtClean="0"/>
              <a:t>12/2/2021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E74CA43-7FDD-4875-A3C4-5A5AFF76C8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EDC1788-6001-4320-A761-70A1949306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129E81-C253-4548-861C-BF20B279DA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74367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B2F87C3-5B9C-446B-9CE5-54239A3949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189B5D8-A2E1-4DA7-8EBA-8F3867A7FD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19DED4C-1BDC-4DC8-A4E2-D5137E8CCED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0AA656-479A-4473-A094-3B63B8BED72E}" type="datetimeFigureOut">
              <a:rPr lang="en-US" smtClean="0"/>
              <a:t>12/2/2021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F0F1338-0AF8-4378-BFD7-3DBBACAB525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69CB85B-F9CA-4E60-AAA3-278D7EC1F91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129E81-C253-4548-861C-BF20B279DA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63766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7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jpeg"/><Relationship Id="rId4" Type="http://schemas.openxmlformats.org/officeDocument/2006/relationships/hyperlink" Target="http://www.everychildnc.org/" TargetMode="Externa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g"/><Relationship Id="rId3" Type="http://schemas.openxmlformats.org/officeDocument/2006/relationships/image" Target="../media/image4.png"/><Relationship Id="rId7" Type="http://schemas.openxmlformats.org/officeDocument/2006/relationships/image" Target="../media/image8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11" Type="http://schemas.openxmlformats.org/officeDocument/2006/relationships/image" Target="../media/image2.jpeg"/><Relationship Id="rId5" Type="http://schemas.openxmlformats.org/officeDocument/2006/relationships/image" Target="../media/image6.jp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f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f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fi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Logo, company name&#10;&#10;Description automatically generated">
            <a:extLst>
              <a:ext uri="{FF2B5EF4-FFF2-40B4-BE49-F238E27FC236}">
                <a16:creationId xmlns:a16="http://schemas.microsoft.com/office/drawing/2014/main" id="{1FC5D617-C343-4519-AFDE-781D8C63B5F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1258" y="1848042"/>
            <a:ext cx="3493080" cy="349308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1254A4C-AE0C-4094-9D62-6DCA32D2002A}"/>
              </a:ext>
            </a:extLst>
          </p:cNvPr>
          <p:cNvSpPr txBox="1"/>
          <p:nvPr/>
        </p:nvSpPr>
        <p:spPr bwMode="auto">
          <a:xfrm>
            <a:off x="5292053" y="3505912"/>
            <a:ext cx="6696362" cy="14157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indent="0" algn="l">
              <a:spcBef>
                <a:spcPts val="1200"/>
              </a:spcBef>
              <a:buNone/>
            </a:pPr>
            <a:r>
              <a:rPr lang="en-US" sz="2400" b="1" kern="0" dirty="0">
                <a:latin typeface="Calibri" panose="020F0502020204030204" pitchFamily="34" charset="0"/>
                <a:cs typeface="Calibri" panose="020F0502020204030204" pitchFamily="34" charset="0"/>
              </a:rPr>
              <a:t>Matthew Ellinwood, </a:t>
            </a:r>
            <a:r>
              <a:rPr lang="en-US" sz="2400" kern="0" dirty="0">
                <a:latin typeface="Calibri" panose="020F0502020204030204" pitchFamily="34" charset="0"/>
                <a:cs typeface="Calibri" panose="020F0502020204030204" pitchFamily="34" charset="0"/>
              </a:rPr>
              <a:t>Director</a:t>
            </a:r>
          </a:p>
          <a:p>
            <a:pPr marL="0" indent="0" algn="l">
              <a:spcBef>
                <a:spcPts val="1200"/>
              </a:spcBef>
              <a:buNone/>
            </a:pPr>
            <a:r>
              <a:rPr lang="en-US" sz="2400" b="1" kern="0" dirty="0">
                <a:latin typeface="Calibri" panose="020F0502020204030204" pitchFamily="34" charset="0"/>
                <a:cs typeface="Calibri" panose="020F0502020204030204" pitchFamily="34" charset="0"/>
              </a:rPr>
              <a:t>Kris Nordstrom, </a:t>
            </a:r>
            <a:r>
              <a:rPr lang="en-US" sz="2400" kern="0" dirty="0">
                <a:latin typeface="Calibri" panose="020F0502020204030204" pitchFamily="34" charset="0"/>
                <a:cs typeface="Calibri" panose="020F0502020204030204" pitchFamily="34" charset="0"/>
              </a:rPr>
              <a:t>Sr. Policy Analyst </a:t>
            </a:r>
          </a:p>
          <a:p>
            <a:pPr marL="0" indent="0" algn="l">
              <a:spcBef>
                <a:spcPts val="1200"/>
              </a:spcBef>
              <a:buNone/>
            </a:pPr>
            <a:r>
              <a:rPr lang="en-US" sz="2400" b="1" kern="0" dirty="0">
                <a:latin typeface="Calibri" panose="020F0502020204030204" pitchFamily="34" charset="0"/>
                <a:cs typeface="Calibri" panose="020F0502020204030204" pitchFamily="34" charset="0"/>
              </a:rPr>
              <a:t>Sarah Montgomery, </a:t>
            </a:r>
            <a:r>
              <a:rPr lang="en-US" sz="2400" kern="0" dirty="0">
                <a:latin typeface="Calibri" panose="020F0502020204030204" pitchFamily="34" charset="0"/>
                <a:cs typeface="Calibri" panose="020F0502020204030204" pitchFamily="34" charset="0"/>
              </a:rPr>
              <a:t>Sr. Policy Advocate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51895F2-CA4F-4652-B94A-71A402BAA92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8636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0C71C7C-BF7B-4153-B320-F13389C4052B}"/>
              </a:ext>
            </a:extLst>
          </p:cNvPr>
          <p:cNvSpPr txBox="1"/>
          <p:nvPr/>
        </p:nvSpPr>
        <p:spPr>
          <a:xfrm>
            <a:off x="5200898" y="2041848"/>
            <a:ext cx="4819828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400" b="1" kern="0" dirty="0">
                <a:solidFill>
                  <a:srgbClr val="588BA8"/>
                </a:solidFill>
                <a:latin typeface="ITC Avant Garde Std Bk" panose="020B0702020202020204" pitchFamily="34" charset="0"/>
                <a:cs typeface="Calibri" panose="020F0502020204030204" pitchFamily="34" charset="0"/>
              </a:rPr>
              <a:t>EDUCATION &amp; LAW </a:t>
            </a:r>
            <a:r>
              <a:rPr lang="en-US" sz="3400" b="1" dirty="0">
                <a:solidFill>
                  <a:srgbClr val="588BA8"/>
                </a:solidFill>
              </a:rPr>
              <a:t>PROJECT</a:t>
            </a:r>
            <a:endParaRPr lang="en-US" sz="3400" dirty="0">
              <a:solidFill>
                <a:srgbClr val="588BA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455205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Logo&#10;&#10;Description automatically generated">
            <a:extLst>
              <a:ext uri="{FF2B5EF4-FFF2-40B4-BE49-F238E27FC236}">
                <a16:creationId xmlns:a16="http://schemas.microsoft.com/office/drawing/2014/main" id="{7147146C-135E-4722-9634-7F56159DC08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4852" y="1354306"/>
            <a:ext cx="5738761" cy="4431195"/>
          </a:xfrm>
          <a:prstGeom prst="rect">
            <a:avLst/>
          </a:prstGeom>
          <a:ln w="28575">
            <a:solidFill>
              <a:srgbClr val="1B355E"/>
            </a:solidFill>
          </a:ln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E4989C4B-B48E-464B-90E3-284285F765E8}"/>
              </a:ext>
            </a:extLst>
          </p:cNvPr>
          <p:cNvSpPr txBox="1"/>
          <p:nvPr/>
        </p:nvSpPr>
        <p:spPr bwMode="auto">
          <a:xfrm>
            <a:off x="1315657" y="2598889"/>
            <a:ext cx="4065553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0" indent="0" algn="l">
              <a:spcBef>
                <a:spcPts val="3000"/>
              </a:spcBef>
              <a:buNone/>
            </a:pPr>
            <a:r>
              <a:rPr lang="en-US" sz="4000" b="1" kern="0" dirty="0">
                <a:cs typeface="Calibri" panose="020F0502020204030204" pitchFamily="34" charset="0"/>
              </a:rPr>
              <a:t>Join Our Movement!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FD03B7B-40A1-4C3C-A6F6-EA87CCE0E9FA}"/>
              </a:ext>
            </a:extLst>
          </p:cNvPr>
          <p:cNvSpPr txBox="1"/>
          <p:nvPr/>
        </p:nvSpPr>
        <p:spPr bwMode="auto">
          <a:xfrm>
            <a:off x="6925729" y="6428902"/>
            <a:ext cx="4651899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indent="0" algn="r">
              <a:spcBef>
                <a:spcPts val="3000"/>
              </a:spcBef>
              <a:buNone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49CE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EDUCATION &amp; LAW 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PROJECT</a:t>
            </a:r>
            <a:endParaRPr lang="en-US" sz="1400" b="1" kern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41C3D1C-D60B-4D8D-BEF5-3ADA6BDA8A8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863600"/>
          </a:xfrm>
          <a:prstGeom prst="rect">
            <a:avLst/>
          </a:prstGeom>
        </p:spPr>
      </p:pic>
      <p:sp>
        <p:nvSpPr>
          <p:cNvPr id="9" name="Rectangle 30">
            <a:extLst>
              <a:ext uri="{FF2B5EF4-FFF2-40B4-BE49-F238E27FC236}">
                <a16:creationId xmlns:a16="http://schemas.microsoft.com/office/drawing/2014/main" id="{77BEAD9A-2AC4-42E5-8DB0-05A6B61A1B1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3953" y="1258878"/>
            <a:ext cx="2362714" cy="466903"/>
          </a:xfrm>
          <a:prstGeom prst="rect">
            <a:avLst/>
          </a:prstGeom>
          <a:solidFill>
            <a:srgbClr val="1E355E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1" compatLnSpc="1">
            <a:prstTxWarp prst="textNoShape">
              <a:avLst/>
            </a:prstTxWarp>
          </a:bodyPr>
          <a:lstStyle>
            <a:lvl1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2">
                    <a:lumMod val="10000"/>
                  </a:schemeClr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</a:defRPr>
            </a:lvl2pPr>
            <a:lvl3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</a:defRPr>
            </a:lvl3pPr>
            <a:lvl4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</a:defRPr>
            </a:lvl4pPr>
            <a:lvl5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</a:defRPr>
            </a:lvl5pPr>
            <a:lvl6pPr marL="4572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</a:defRPr>
            </a:lvl6pPr>
            <a:lvl7pPr marL="9144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</a:defRPr>
            </a:lvl7pPr>
            <a:lvl8pPr marL="13716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</a:defRPr>
            </a:lvl8pPr>
            <a:lvl9pPr marL="18288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2400" dirty="0">
                <a:solidFill>
                  <a:srgbClr val="FF9900"/>
                </a:solidFill>
                <a:latin typeface="ITC Avant Garde Std Bk" panose="020B0702020202020204" pitchFamily="34" charset="0"/>
                <a:cs typeface="Calibri" panose="020F0502020204030204" pitchFamily="34" charset="0"/>
              </a:rPr>
              <a:t>Every Child </a:t>
            </a:r>
            <a:r>
              <a:rPr lang="en-US" sz="2400" dirty="0">
                <a:solidFill>
                  <a:srgbClr val="00CC99"/>
                </a:solidFill>
                <a:latin typeface="ITC Avant Garde Std Bk" panose="020B0702020202020204" pitchFamily="34" charset="0"/>
                <a:cs typeface="Calibri" panose="020F0502020204030204" pitchFamily="34" charset="0"/>
              </a:rPr>
              <a:t>NC</a:t>
            </a:r>
            <a:endParaRPr lang="en-US" sz="2400" kern="0" dirty="0">
              <a:solidFill>
                <a:srgbClr val="00CC99"/>
              </a:solidFill>
              <a:latin typeface="ITC Avant Garde Std Bk" panose="020B070202020202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92215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4" descr="Image preview">
            <a:extLst>
              <a:ext uri="{FF2B5EF4-FFF2-40B4-BE49-F238E27FC236}">
                <a16:creationId xmlns:a16="http://schemas.microsoft.com/office/drawing/2014/main" id="{213698C4-558B-4B56-B956-C45E5FC30569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1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9B4D31F-193E-4F3F-AB5C-46A7E570E17D}"/>
              </a:ext>
            </a:extLst>
          </p:cNvPr>
          <p:cNvSpPr txBox="1"/>
          <p:nvPr/>
        </p:nvSpPr>
        <p:spPr bwMode="auto">
          <a:xfrm>
            <a:off x="2362200" y="4102272"/>
            <a:ext cx="7016593" cy="400110"/>
          </a:xfrm>
          <a:prstGeom prst="rect">
            <a:avLst/>
          </a:prstGeom>
          <a:solidFill>
            <a:srgbClr val="1E355E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spcBef>
                <a:spcPts val="3000"/>
              </a:spcBef>
            </a:pPr>
            <a:r>
              <a:rPr lang="en-US" sz="2600" b="1" kern="0" dirty="0">
                <a:solidFill>
                  <a:srgbClr val="FF9900"/>
                </a:solidFill>
                <a:latin typeface="ITC Avant Garde Std Bk" panose="020B0702020202020204" pitchFamily="34" charset="0"/>
                <a:cs typeface="Calibri" panose="020F0502020204030204" pitchFamily="34" charset="0"/>
              </a:rPr>
              <a:t>Communities for the Education of Every Child NC</a:t>
            </a:r>
          </a:p>
        </p:txBody>
      </p:sp>
      <p:pic>
        <p:nvPicPr>
          <p:cNvPr id="14" name="Picture 13" descr="A close up of a sign&#10;&#10;Description automatically generated">
            <a:extLst>
              <a:ext uri="{FF2B5EF4-FFF2-40B4-BE49-F238E27FC236}">
                <a16:creationId xmlns:a16="http://schemas.microsoft.com/office/drawing/2014/main" id="{A04798CC-38C9-417C-AFEB-A1E0E901AA8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6175" y="1636382"/>
            <a:ext cx="7132618" cy="2086291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E7F85E8B-766A-4CDD-AC9C-D6F357196DD0}"/>
              </a:ext>
            </a:extLst>
          </p:cNvPr>
          <p:cNvSpPr txBox="1"/>
          <p:nvPr/>
        </p:nvSpPr>
        <p:spPr bwMode="auto">
          <a:xfrm>
            <a:off x="2362201" y="4888903"/>
            <a:ext cx="7016592" cy="892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spcAft>
                <a:spcPts val="1200"/>
              </a:spcAft>
            </a:pPr>
            <a:r>
              <a:rPr lang="en-US" sz="2400" b="1" kern="0" dirty="0">
                <a:solidFill>
                  <a:srgbClr val="00CC99"/>
                </a:solidFill>
                <a:latin typeface="ITC Avant Garde Std Bk" panose="020B0702020202020204" pitchFamily="34" charset="0"/>
                <a:cs typeface="Calibri" panose="020F0502020204030204" pitchFamily="34" charset="0"/>
                <a:hlinkClick r:id="rId4"/>
              </a:rPr>
              <a:t>www.everychildnc.org</a:t>
            </a:r>
            <a:r>
              <a:rPr lang="en-US" sz="2400" b="1" kern="0" dirty="0">
                <a:solidFill>
                  <a:srgbClr val="00CC99"/>
                </a:solidFill>
                <a:latin typeface="ITC Avant Garde Std Bk" panose="020B0702020202020204" pitchFamily="34" charset="0"/>
                <a:cs typeface="Calibri" panose="020F0502020204030204" pitchFamily="34" charset="0"/>
              </a:rPr>
              <a:t>        </a:t>
            </a:r>
            <a:r>
              <a:rPr lang="en-US" sz="2400" b="1" kern="0" dirty="0">
                <a:solidFill>
                  <a:srgbClr val="1B355E"/>
                </a:solidFill>
                <a:latin typeface="ITC Avant Garde Std Bk" panose="020B0702020202020204" pitchFamily="34" charset="0"/>
                <a:cs typeface="Calibri" panose="020F0502020204030204" pitchFamily="34" charset="0"/>
              </a:rPr>
              <a:t>info@everychildnc.org</a:t>
            </a:r>
          </a:p>
          <a:p>
            <a:pPr algn="ctr">
              <a:spcAft>
                <a:spcPts val="1200"/>
              </a:spcAft>
            </a:pPr>
            <a:r>
              <a:rPr lang="en-US" sz="2400" b="1" kern="0" dirty="0">
                <a:solidFill>
                  <a:srgbClr val="1B355E"/>
                </a:solidFill>
                <a:latin typeface="ITC Avant Garde Std Bk" panose="020B0702020202020204" pitchFamily="34" charset="0"/>
                <a:cs typeface="Calibri" panose="020F0502020204030204" pitchFamily="34" charset="0"/>
              </a:rPr>
              <a:t>@everychildnc        #LeadWithLeandro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AEF5A9C-5645-4112-8D91-BB0D9BB1F7D7}"/>
              </a:ext>
            </a:extLst>
          </p:cNvPr>
          <p:cNvSpPr txBox="1"/>
          <p:nvPr/>
        </p:nvSpPr>
        <p:spPr bwMode="auto">
          <a:xfrm>
            <a:off x="6925729" y="6428902"/>
            <a:ext cx="4651899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indent="0" algn="r">
              <a:spcBef>
                <a:spcPts val="3000"/>
              </a:spcBef>
              <a:buNone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49CE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EDUCATION &amp; LAW 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PROJECT</a:t>
            </a:r>
            <a:endParaRPr lang="en-US" sz="1400" b="1" kern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544C637-2318-4550-ACE1-69841C067CF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86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03513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0"/>
          <p:cNvSpPr txBox="1">
            <a:spLocks noChangeArrowheads="1"/>
          </p:cNvSpPr>
          <p:nvPr/>
        </p:nvSpPr>
        <p:spPr bwMode="auto">
          <a:xfrm>
            <a:off x="743953" y="1258878"/>
            <a:ext cx="2362714" cy="466903"/>
          </a:xfrm>
          <a:prstGeom prst="rect">
            <a:avLst/>
          </a:prstGeom>
          <a:solidFill>
            <a:srgbClr val="1E355E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1" compatLnSpc="1">
            <a:prstTxWarp prst="textNoShape">
              <a:avLst/>
            </a:prstTxWarp>
          </a:bodyPr>
          <a:lstStyle>
            <a:lvl1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2">
                    <a:lumMod val="10000"/>
                  </a:schemeClr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</a:defRPr>
            </a:lvl2pPr>
            <a:lvl3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</a:defRPr>
            </a:lvl3pPr>
            <a:lvl4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</a:defRPr>
            </a:lvl4pPr>
            <a:lvl5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</a:defRPr>
            </a:lvl5pPr>
            <a:lvl6pPr marL="4572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</a:defRPr>
            </a:lvl6pPr>
            <a:lvl7pPr marL="9144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</a:defRPr>
            </a:lvl7pPr>
            <a:lvl8pPr marL="13716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</a:defRPr>
            </a:lvl8pPr>
            <a:lvl9pPr marL="18288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2400" dirty="0">
                <a:solidFill>
                  <a:srgbClr val="FF9900"/>
                </a:solidFill>
                <a:latin typeface="ITC Avant Garde Std Bk" panose="020B0702020202020204" pitchFamily="34" charset="0"/>
                <a:cs typeface="Calibri" panose="020F0502020204030204" pitchFamily="34" charset="0"/>
              </a:rPr>
              <a:t>Every Child </a:t>
            </a:r>
            <a:r>
              <a:rPr lang="en-US" sz="2400" dirty="0">
                <a:solidFill>
                  <a:srgbClr val="00CC99"/>
                </a:solidFill>
                <a:latin typeface="ITC Avant Garde Std Bk" panose="020B0702020202020204" pitchFamily="34" charset="0"/>
                <a:cs typeface="Calibri" panose="020F0502020204030204" pitchFamily="34" charset="0"/>
              </a:rPr>
              <a:t>NC</a:t>
            </a:r>
            <a:endParaRPr lang="en-US" sz="2400" kern="0" dirty="0">
              <a:solidFill>
                <a:srgbClr val="00CC99"/>
              </a:solidFill>
              <a:latin typeface="ITC Avant Garde Std Bk" panose="020B0702020202020204" pitchFamily="34" charset="0"/>
              <a:cs typeface="Calibri" panose="020F0502020204030204" pitchFamily="34" charset="0"/>
            </a:endParaRPr>
          </a:p>
        </p:txBody>
      </p:sp>
      <p:pic>
        <p:nvPicPr>
          <p:cNvPr id="3" name="Picture 2" descr="A close up of a logo&#10;&#10;Description automatically generated">
            <a:extLst>
              <a:ext uri="{FF2B5EF4-FFF2-40B4-BE49-F238E27FC236}">
                <a16:creationId xmlns:a16="http://schemas.microsoft.com/office/drawing/2014/main" id="{485ECDAE-120A-5440-912F-7A62EC0C0DD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254" y="4127916"/>
            <a:ext cx="1681006" cy="1690281"/>
          </a:xfrm>
          <a:prstGeom prst="rect">
            <a:avLst/>
          </a:prstGeom>
        </p:spPr>
      </p:pic>
      <p:pic>
        <p:nvPicPr>
          <p:cNvPr id="12" name="Picture 11" descr="A close up of a sign&#10;&#10;Description automatically generated">
            <a:extLst>
              <a:ext uri="{FF2B5EF4-FFF2-40B4-BE49-F238E27FC236}">
                <a16:creationId xmlns:a16="http://schemas.microsoft.com/office/drawing/2014/main" id="{C359D995-005C-2943-8EBD-89565277C0B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4800" y="2399866"/>
            <a:ext cx="2198206" cy="1156486"/>
          </a:xfrm>
          <a:prstGeom prst="rect">
            <a:avLst/>
          </a:prstGeom>
        </p:spPr>
      </p:pic>
      <p:pic>
        <p:nvPicPr>
          <p:cNvPr id="34" name="Picture 33" descr="A picture containing drawing&#10;&#10;Description automatically generated">
            <a:extLst>
              <a:ext uri="{FF2B5EF4-FFF2-40B4-BE49-F238E27FC236}">
                <a16:creationId xmlns:a16="http://schemas.microsoft.com/office/drawing/2014/main" id="{FF5EDAB4-43D8-594D-B332-1104B78F79F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90739" y="4127916"/>
            <a:ext cx="1498118" cy="1498118"/>
          </a:xfrm>
          <a:prstGeom prst="rect">
            <a:avLst/>
          </a:prstGeom>
        </p:spPr>
      </p:pic>
      <p:pic>
        <p:nvPicPr>
          <p:cNvPr id="13" name="Picture 12" descr="A picture containing clock, drawing&#10;&#10;Description automatically generated">
            <a:extLst>
              <a:ext uri="{FF2B5EF4-FFF2-40B4-BE49-F238E27FC236}">
                <a16:creationId xmlns:a16="http://schemas.microsoft.com/office/drawing/2014/main" id="{8998E591-6F89-4DB5-BE73-E8CCF8B7EB7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8871" y="5087817"/>
            <a:ext cx="2390740" cy="699495"/>
          </a:xfrm>
          <a:prstGeom prst="rect">
            <a:avLst/>
          </a:prstGeom>
        </p:spPr>
      </p:pic>
      <p:pic>
        <p:nvPicPr>
          <p:cNvPr id="14" name="Picture 13" descr="A close up of a sign&#10;&#10;Description automatically generated">
            <a:extLst>
              <a:ext uri="{FF2B5EF4-FFF2-40B4-BE49-F238E27FC236}">
                <a16:creationId xmlns:a16="http://schemas.microsoft.com/office/drawing/2014/main" id="{5CDBC84B-0081-44AC-AF80-8A0EE3920F7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5375" y="2017863"/>
            <a:ext cx="1820074" cy="1820074"/>
          </a:xfrm>
          <a:prstGeom prst="rect">
            <a:avLst/>
          </a:prstGeom>
        </p:spPr>
      </p:pic>
      <p:pic>
        <p:nvPicPr>
          <p:cNvPr id="15" name="Picture 14" descr="A pencil and paper&#10;&#10;Description automatically generated">
            <a:extLst>
              <a:ext uri="{FF2B5EF4-FFF2-40B4-BE49-F238E27FC236}">
                <a16:creationId xmlns:a16="http://schemas.microsoft.com/office/drawing/2014/main" id="{2452C91A-44BB-46A9-A7E3-8A95FEEEA08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9562" y="4545632"/>
            <a:ext cx="1973728" cy="1311706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8EBA3320-5348-415F-8CE4-0224E7A46E19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9528" y="3560487"/>
            <a:ext cx="3502490" cy="1132118"/>
          </a:xfrm>
          <a:prstGeom prst="rect">
            <a:avLst/>
          </a:prstGeom>
        </p:spPr>
      </p:pic>
      <p:pic>
        <p:nvPicPr>
          <p:cNvPr id="17" name="Picture 16" descr="A close up of a logo&#10;&#10;Description automatically generated">
            <a:extLst>
              <a:ext uri="{FF2B5EF4-FFF2-40B4-BE49-F238E27FC236}">
                <a16:creationId xmlns:a16="http://schemas.microsoft.com/office/drawing/2014/main" id="{D9A63B33-3244-47E6-B055-E0D1E850D2E4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0650" y="2360815"/>
            <a:ext cx="2538379" cy="1132118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43638D60-DE40-4F14-A3C3-5905BB112B69}"/>
              </a:ext>
            </a:extLst>
          </p:cNvPr>
          <p:cNvSpPr txBox="1"/>
          <p:nvPr/>
        </p:nvSpPr>
        <p:spPr bwMode="auto">
          <a:xfrm>
            <a:off x="3427868" y="1155848"/>
            <a:ext cx="8487289" cy="8617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>
              <a:spcBef>
                <a:spcPts val="3000"/>
              </a:spcBef>
            </a:pPr>
            <a:r>
              <a:rPr lang="en-US" sz="2800" b="1" kern="0" dirty="0">
                <a:latin typeface="Calibri" panose="020F0502020204030204" pitchFamily="34" charset="0"/>
                <a:cs typeface="Calibri" panose="020F0502020204030204" pitchFamily="34" charset="0"/>
              </a:rPr>
              <a:t>8 Organization Member-Led Coordinating Committee </a:t>
            </a:r>
            <a:br>
              <a:rPr lang="en-US" sz="2800" b="1" kern="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800" b="1" kern="0" dirty="0">
                <a:latin typeface="Calibri" panose="020F0502020204030204" pitchFamily="34" charset="0"/>
                <a:cs typeface="Calibri" panose="020F0502020204030204" pitchFamily="34" charset="0"/>
              </a:rPr>
              <a:t>+ 36 organization partners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03D733AF-306F-44BB-8AA7-F22504DCAF40}"/>
              </a:ext>
            </a:extLst>
          </p:cNvPr>
          <p:cNvSpPr txBox="1"/>
          <p:nvPr/>
        </p:nvSpPr>
        <p:spPr bwMode="auto">
          <a:xfrm>
            <a:off x="6925729" y="6428902"/>
            <a:ext cx="4651899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indent="0" algn="r">
              <a:spcBef>
                <a:spcPts val="3000"/>
              </a:spcBef>
              <a:buNone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49CE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EDUCATION &amp; LAW 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PROJECT</a:t>
            </a:r>
            <a:endParaRPr lang="en-US" sz="1400" b="1" kern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59B46092-9FD2-41EF-83FD-CD5DD35F0746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56921"/>
            <a:ext cx="12192000" cy="86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22831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5AA611D-8F84-4244-BE2B-A217DE870EE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16196" y="1524000"/>
            <a:ext cx="7538602" cy="416529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48F7FC6D-7EA4-4933-BD1D-96B442D36D60}"/>
              </a:ext>
            </a:extLst>
          </p:cNvPr>
          <p:cNvSpPr txBox="1"/>
          <p:nvPr/>
        </p:nvSpPr>
        <p:spPr bwMode="auto">
          <a:xfrm>
            <a:off x="6925729" y="6428902"/>
            <a:ext cx="4651899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indent="0" algn="r">
              <a:spcBef>
                <a:spcPts val="3000"/>
              </a:spcBef>
              <a:buNone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49CE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EDUCATION &amp; LAW 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PROJECT</a:t>
            </a:r>
            <a:endParaRPr lang="en-US" sz="1400" b="1" kern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6EA40FC-C2D3-4552-9DD0-2E51A9A57A5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56921"/>
            <a:ext cx="12192000" cy="86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53460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31">
            <a:extLst>
              <a:ext uri="{FF2B5EF4-FFF2-40B4-BE49-F238E27FC236}">
                <a16:creationId xmlns:a16="http://schemas.microsoft.com/office/drawing/2014/main" id="{601A026F-15DC-4061-8CB5-B0E590450ED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09675" y="2293331"/>
            <a:ext cx="10077450" cy="42862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234950" indent="-234950" algn="l" rtl="0" eaLnBrk="1" fontAlgn="base" hangingPunct="1">
              <a:spcBef>
                <a:spcPct val="100000"/>
              </a:spcBef>
              <a:spcAft>
                <a:spcPct val="0"/>
              </a:spcAft>
              <a:buClr>
                <a:srgbClr val="0B1F65"/>
              </a:buClr>
              <a:buFont typeface="Webdings" pitchFamily="18" charset="2"/>
              <a:buChar char="4"/>
              <a:defRPr sz="1600">
                <a:solidFill>
                  <a:schemeClr val="bg2">
                    <a:lumMod val="1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-220663" algn="l" rtl="0" eaLnBrk="1" fontAlgn="base" hangingPunct="1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buClr>
                <a:srgbClr val="0B1F65"/>
              </a:buClr>
              <a:buChar char="–"/>
              <a:defRPr sz="1600">
                <a:solidFill>
                  <a:schemeClr val="bg2">
                    <a:lumMod val="10000"/>
                  </a:schemeClr>
                </a:solidFill>
                <a:latin typeface="+mn-lt"/>
              </a:defRPr>
            </a:lvl2pPr>
            <a:lvl3pPr marL="682625" indent="-231775" algn="l" rtl="0" eaLnBrk="1" fontAlgn="base" hangingPunct="1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buClr>
                <a:srgbClr val="0B1F65"/>
              </a:buClr>
              <a:buFont typeface="Wingdings" panose="05000000000000000000" pitchFamily="2" charset="2"/>
              <a:buChar char="§"/>
              <a:defRPr sz="1600">
                <a:solidFill>
                  <a:schemeClr val="bg2">
                    <a:lumMod val="10000"/>
                  </a:schemeClr>
                </a:solidFill>
                <a:latin typeface="+mn-lt"/>
              </a:defRPr>
            </a:lvl3pPr>
            <a:lvl4pPr marL="914400" indent="-231775" algn="l" rtl="0" eaLnBrk="1" fontAlgn="base" hangingPunct="1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buClr>
                <a:srgbClr val="0B1F65"/>
              </a:buClr>
              <a:buFont typeface="Arial" panose="020B0604020202020204" pitchFamily="34" charset="0"/>
              <a:buChar char="•"/>
              <a:defRPr sz="1600">
                <a:solidFill>
                  <a:schemeClr val="bg2">
                    <a:lumMod val="10000"/>
                  </a:schemeClr>
                </a:solidFill>
                <a:latin typeface="+mn-lt"/>
              </a:defRPr>
            </a:lvl4pPr>
            <a:lvl5pPr marL="1201738" indent="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40000"/>
              </a:spcAft>
              <a:buClr>
                <a:schemeClr val="tx1"/>
              </a:buClr>
              <a:buSzPct val="40000"/>
              <a:buFont typeface="Arial" charset="0"/>
              <a:defRPr sz="1600">
                <a:solidFill>
                  <a:schemeClr val="bg2">
                    <a:lumMod val="10000"/>
                  </a:schemeClr>
                </a:solidFill>
                <a:latin typeface="+mn-lt"/>
              </a:defRPr>
            </a:lvl5pPr>
            <a:lvl6pPr marL="2974975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40000"/>
              </a:spcAft>
              <a:buClr>
                <a:schemeClr val="tx1"/>
              </a:buClr>
              <a:buSzPct val="40000"/>
              <a:buFont typeface="Arial" charset="0"/>
              <a:defRPr sz="1600">
                <a:solidFill>
                  <a:schemeClr val="tx1"/>
                </a:solidFill>
                <a:latin typeface="+mn-lt"/>
              </a:defRPr>
            </a:lvl6pPr>
            <a:lvl7pPr marL="3432175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40000"/>
              </a:spcAft>
              <a:buClr>
                <a:schemeClr val="tx1"/>
              </a:buClr>
              <a:buSzPct val="40000"/>
              <a:buFont typeface="Arial" charset="0"/>
              <a:defRPr sz="1600">
                <a:solidFill>
                  <a:schemeClr val="tx1"/>
                </a:solidFill>
                <a:latin typeface="+mn-lt"/>
              </a:defRPr>
            </a:lvl7pPr>
            <a:lvl8pPr marL="3889375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40000"/>
              </a:spcAft>
              <a:buClr>
                <a:schemeClr val="tx1"/>
              </a:buClr>
              <a:buSzPct val="40000"/>
              <a:buFont typeface="Arial" charset="0"/>
              <a:defRPr sz="1600">
                <a:solidFill>
                  <a:schemeClr val="tx1"/>
                </a:solidFill>
                <a:latin typeface="+mn-lt"/>
              </a:defRPr>
            </a:lvl8pPr>
            <a:lvl9pPr marL="4346575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40000"/>
              </a:spcAft>
              <a:buClr>
                <a:schemeClr val="tx1"/>
              </a:buClr>
              <a:buSzPct val="40000"/>
              <a:buFont typeface="Arial" charset="0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spcBef>
                <a:spcPts val="1800"/>
              </a:spcBef>
              <a:buNone/>
            </a:pPr>
            <a:r>
              <a:rPr lang="en-US" sz="2800" b="1" dirty="0"/>
              <a:t>Capacity Building:</a:t>
            </a:r>
          </a:p>
          <a:p>
            <a:pPr marL="457200" indent="-457200">
              <a:spcBef>
                <a:spcPts val="1800"/>
              </a:spcBef>
              <a:buFont typeface="Wingdings" panose="05000000000000000000" pitchFamily="2" charset="2"/>
              <a:buChar char="ü"/>
            </a:pPr>
            <a:r>
              <a:rPr lang="en-US" sz="2400" b="0" i="0" u="none" strike="noStrike" dirty="0">
                <a:solidFill>
                  <a:schemeClr val="tx1"/>
                </a:solidFill>
                <a:effectLst/>
              </a:rPr>
              <a:t>Hired Naomi &amp; Cristo!</a:t>
            </a:r>
          </a:p>
          <a:p>
            <a:pPr marL="457200" indent="-457200">
              <a:spcBef>
                <a:spcPts val="2400"/>
              </a:spcBef>
              <a:buFont typeface="Wingdings" panose="05000000000000000000" pitchFamily="2" charset="2"/>
              <a:buChar char="ü"/>
            </a:pPr>
            <a:r>
              <a:rPr lang="en-US" sz="2400" b="0" i="0" u="none" strike="noStrike" dirty="0">
                <a:solidFill>
                  <a:schemeClr val="tx1"/>
                </a:solidFill>
                <a:effectLst/>
              </a:rPr>
              <a:t>Advocate network growth &amp; strengthening partnerships </a:t>
            </a:r>
          </a:p>
          <a:p>
            <a:pPr marL="457200" indent="-457200">
              <a:spcBef>
                <a:spcPts val="2400"/>
              </a:spcBef>
              <a:buFont typeface="Wingdings" panose="05000000000000000000" pitchFamily="2" charset="2"/>
              <a:buChar char="ü"/>
            </a:pPr>
            <a:r>
              <a:rPr lang="en-US" sz="2400" b="0" i="0" u="none" strike="noStrike" dirty="0">
                <a:solidFill>
                  <a:schemeClr val="tx1"/>
                </a:solidFill>
                <a:effectLst/>
              </a:rPr>
              <a:t>Grew our Coordinating Committee (to 8 org members)</a:t>
            </a:r>
          </a:p>
          <a:p>
            <a:pPr marL="457200" indent="-457200">
              <a:spcBef>
                <a:spcPts val="2400"/>
              </a:spcBef>
              <a:buFont typeface="Wingdings" panose="05000000000000000000" pitchFamily="2" charset="2"/>
              <a:buChar char="ü"/>
            </a:pPr>
            <a:r>
              <a:rPr lang="en-US" sz="2400" b="0" i="0" u="none" strike="noStrike" dirty="0">
                <a:solidFill>
                  <a:schemeClr val="tx1"/>
                </a:solidFill>
                <a:effectLst/>
              </a:rPr>
              <a:t>Launched the Partner Support Fund (8 mini-grants totaling $37,150)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790B0B6-4094-4B7D-95CA-4B1E4C6C75AB}"/>
              </a:ext>
            </a:extLst>
          </p:cNvPr>
          <p:cNvSpPr txBox="1"/>
          <p:nvPr/>
        </p:nvSpPr>
        <p:spPr bwMode="auto">
          <a:xfrm>
            <a:off x="6925729" y="6428902"/>
            <a:ext cx="4651899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indent="0" algn="r">
              <a:spcBef>
                <a:spcPts val="3000"/>
              </a:spcBef>
              <a:buNone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49CE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EDUCATION &amp; LAW 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PROJECT</a:t>
            </a:r>
            <a:endParaRPr lang="en-US" sz="1400" b="1" kern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4411E17-2612-4C2E-8B5E-6F6336219C8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863600"/>
          </a:xfrm>
          <a:prstGeom prst="rect">
            <a:avLst/>
          </a:prstGeom>
        </p:spPr>
      </p:pic>
      <p:sp>
        <p:nvSpPr>
          <p:cNvPr id="12" name="Rectangle 30">
            <a:extLst>
              <a:ext uri="{FF2B5EF4-FFF2-40B4-BE49-F238E27FC236}">
                <a16:creationId xmlns:a16="http://schemas.microsoft.com/office/drawing/2014/main" id="{ABBA53F4-E1B6-426A-8E00-20D570FB556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3953" y="1258878"/>
            <a:ext cx="2362714" cy="466903"/>
          </a:xfrm>
          <a:prstGeom prst="rect">
            <a:avLst/>
          </a:prstGeom>
          <a:solidFill>
            <a:srgbClr val="1E355E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1" compatLnSpc="1">
            <a:prstTxWarp prst="textNoShape">
              <a:avLst/>
            </a:prstTxWarp>
          </a:bodyPr>
          <a:lstStyle>
            <a:lvl1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2">
                    <a:lumMod val="10000"/>
                  </a:schemeClr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</a:defRPr>
            </a:lvl2pPr>
            <a:lvl3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</a:defRPr>
            </a:lvl3pPr>
            <a:lvl4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</a:defRPr>
            </a:lvl4pPr>
            <a:lvl5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</a:defRPr>
            </a:lvl5pPr>
            <a:lvl6pPr marL="4572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</a:defRPr>
            </a:lvl6pPr>
            <a:lvl7pPr marL="9144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</a:defRPr>
            </a:lvl7pPr>
            <a:lvl8pPr marL="13716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</a:defRPr>
            </a:lvl8pPr>
            <a:lvl9pPr marL="18288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2400" dirty="0">
                <a:solidFill>
                  <a:srgbClr val="FF9900"/>
                </a:solidFill>
                <a:latin typeface="ITC Avant Garde Std Bk" panose="020B0702020202020204" pitchFamily="34" charset="0"/>
                <a:cs typeface="Calibri" panose="020F0502020204030204" pitchFamily="34" charset="0"/>
              </a:rPr>
              <a:t>Every Child </a:t>
            </a:r>
            <a:r>
              <a:rPr lang="en-US" sz="2400" dirty="0">
                <a:solidFill>
                  <a:srgbClr val="00CC99"/>
                </a:solidFill>
                <a:latin typeface="ITC Avant Garde Std Bk" panose="020B0702020202020204" pitchFamily="34" charset="0"/>
                <a:cs typeface="Calibri" panose="020F0502020204030204" pitchFamily="34" charset="0"/>
              </a:rPr>
              <a:t>NC</a:t>
            </a:r>
            <a:endParaRPr lang="en-US" sz="2400" kern="0" dirty="0">
              <a:solidFill>
                <a:srgbClr val="00CC99"/>
              </a:solidFill>
              <a:latin typeface="ITC Avant Garde Std Bk" panose="020B0702020202020204" pitchFamily="34" charset="0"/>
              <a:cs typeface="Calibri" panose="020F0502020204030204" pitchFamily="34" charset="0"/>
            </a:endParaRPr>
          </a:p>
        </p:txBody>
      </p:sp>
      <p:pic>
        <p:nvPicPr>
          <p:cNvPr id="13" name="Picture Placeholder 13" descr="A picture containing text&#10;&#10;Description automatically generated">
            <a:extLst>
              <a:ext uri="{FF2B5EF4-FFF2-40B4-BE49-F238E27FC236}">
                <a16:creationId xmlns:a16="http://schemas.microsoft.com/office/drawing/2014/main" id="{6B90E719-BCAE-415E-8A8E-85D18329D04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64" r="2264"/>
          <a:stretch>
            <a:fillRect/>
          </a:stretch>
        </p:blipFill>
        <p:spPr>
          <a:xfrm>
            <a:off x="7258050" y="1258878"/>
            <a:ext cx="4085625" cy="1623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72732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31">
            <a:extLst>
              <a:ext uri="{FF2B5EF4-FFF2-40B4-BE49-F238E27FC236}">
                <a16:creationId xmlns:a16="http://schemas.microsoft.com/office/drawing/2014/main" id="{601A026F-15DC-4061-8CB5-B0E590450ED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00149" y="2330253"/>
            <a:ext cx="9563101" cy="40800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234950" indent="-234950" algn="l" rtl="0" eaLnBrk="1" fontAlgn="base" hangingPunct="1">
              <a:spcBef>
                <a:spcPct val="100000"/>
              </a:spcBef>
              <a:spcAft>
                <a:spcPct val="0"/>
              </a:spcAft>
              <a:buClr>
                <a:srgbClr val="0B1F65"/>
              </a:buClr>
              <a:buFont typeface="Webdings" pitchFamily="18" charset="2"/>
              <a:buChar char="4"/>
              <a:defRPr sz="1600">
                <a:solidFill>
                  <a:schemeClr val="bg2">
                    <a:lumMod val="1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-220663" algn="l" rtl="0" eaLnBrk="1" fontAlgn="base" hangingPunct="1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buClr>
                <a:srgbClr val="0B1F65"/>
              </a:buClr>
              <a:buChar char="–"/>
              <a:defRPr sz="1600">
                <a:solidFill>
                  <a:schemeClr val="bg2">
                    <a:lumMod val="10000"/>
                  </a:schemeClr>
                </a:solidFill>
                <a:latin typeface="+mn-lt"/>
              </a:defRPr>
            </a:lvl2pPr>
            <a:lvl3pPr marL="682625" indent="-231775" algn="l" rtl="0" eaLnBrk="1" fontAlgn="base" hangingPunct="1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buClr>
                <a:srgbClr val="0B1F65"/>
              </a:buClr>
              <a:buFont typeface="Wingdings" panose="05000000000000000000" pitchFamily="2" charset="2"/>
              <a:buChar char="§"/>
              <a:defRPr sz="1600">
                <a:solidFill>
                  <a:schemeClr val="bg2">
                    <a:lumMod val="10000"/>
                  </a:schemeClr>
                </a:solidFill>
                <a:latin typeface="+mn-lt"/>
              </a:defRPr>
            </a:lvl3pPr>
            <a:lvl4pPr marL="914400" indent="-231775" algn="l" rtl="0" eaLnBrk="1" fontAlgn="base" hangingPunct="1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buClr>
                <a:srgbClr val="0B1F65"/>
              </a:buClr>
              <a:buFont typeface="Arial" panose="020B0604020202020204" pitchFamily="34" charset="0"/>
              <a:buChar char="•"/>
              <a:defRPr sz="1600">
                <a:solidFill>
                  <a:schemeClr val="bg2">
                    <a:lumMod val="10000"/>
                  </a:schemeClr>
                </a:solidFill>
                <a:latin typeface="+mn-lt"/>
              </a:defRPr>
            </a:lvl4pPr>
            <a:lvl5pPr marL="1201738" indent="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40000"/>
              </a:spcAft>
              <a:buClr>
                <a:schemeClr val="tx1"/>
              </a:buClr>
              <a:buSzPct val="40000"/>
              <a:buFont typeface="Arial" charset="0"/>
              <a:defRPr sz="1600">
                <a:solidFill>
                  <a:schemeClr val="bg2">
                    <a:lumMod val="10000"/>
                  </a:schemeClr>
                </a:solidFill>
                <a:latin typeface="+mn-lt"/>
              </a:defRPr>
            </a:lvl5pPr>
            <a:lvl6pPr marL="2974975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40000"/>
              </a:spcAft>
              <a:buClr>
                <a:schemeClr val="tx1"/>
              </a:buClr>
              <a:buSzPct val="40000"/>
              <a:buFont typeface="Arial" charset="0"/>
              <a:defRPr sz="1600">
                <a:solidFill>
                  <a:schemeClr val="tx1"/>
                </a:solidFill>
                <a:latin typeface="+mn-lt"/>
              </a:defRPr>
            </a:lvl6pPr>
            <a:lvl7pPr marL="3432175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40000"/>
              </a:spcAft>
              <a:buClr>
                <a:schemeClr val="tx1"/>
              </a:buClr>
              <a:buSzPct val="40000"/>
              <a:buFont typeface="Arial" charset="0"/>
              <a:defRPr sz="1600">
                <a:solidFill>
                  <a:schemeClr val="tx1"/>
                </a:solidFill>
                <a:latin typeface="+mn-lt"/>
              </a:defRPr>
            </a:lvl7pPr>
            <a:lvl8pPr marL="3889375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40000"/>
              </a:spcAft>
              <a:buClr>
                <a:schemeClr val="tx1"/>
              </a:buClr>
              <a:buSzPct val="40000"/>
              <a:buFont typeface="Arial" charset="0"/>
              <a:defRPr sz="1600">
                <a:solidFill>
                  <a:schemeClr val="tx1"/>
                </a:solidFill>
                <a:latin typeface="+mn-lt"/>
              </a:defRPr>
            </a:lvl8pPr>
            <a:lvl9pPr marL="4346575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40000"/>
              </a:spcAft>
              <a:buClr>
                <a:schemeClr val="tx1"/>
              </a:buClr>
              <a:buSzPct val="40000"/>
              <a:buFont typeface="Arial" charset="0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None/>
            </a:pPr>
            <a:r>
              <a:rPr lang="en-US" sz="2800" b="1" dirty="0"/>
              <a:t>Building Power: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en-US" sz="2400" dirty="0"/>
              <a:t>Solidified coalition’s central role in leading the equitable </a:t>
            </a:r>
            <a:br>
              <a:rPr lang="en-US" sz="2400" dirty="0"/>
            </a:br>
            <a:r>
              <a:rPr lang="en-US" sz="2400" dirty="0"/>
              <a:t>school funding fight 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en-US" sz="2400" dirty="0"/>
              <a:t>Elevated the conversation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en-US" sz="2400" dirty="0"/>
              <a:t>Will continue to make Leandro a key election issue and mobilize our communities for the fight ahead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7D61D82-87DD-4E53-A1CA-6CDFE2927696}"/>
              </a:ext>
            </a:extLst>
          </p:cNvPr>
          <p:cNvSpPr txBox="1"/>
          <p:nvPr/>
        </p:nvSpPr>
        <p:spPr bwMode="auto">
          <a:xfrm>
            <a:off x="6925729" y="6428902"/>
            <a:ext cx="4651899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indent="0" algn="r">
              <a:spcBef>
                <a:spcPts val="3000"/>
              </a:spcBef>
              <a:buNone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49CE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EDUCATION &amp; LAW 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PROJECT</a:t>
            </a:r>
            <a:endParaRPr lang="en-US" sz="1400" b="1" kern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60E8E0F-E61D-49F7-B018-982E653D8FC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863600"/>
          </a:xfrm>
          <a:prstGeom prst="rect">
            <a:avLst/>
          </a:prstGeom>
        </p:spPr>
      </p:pic>
      <p:sp>
        <p:nvSpPr>
          <p:cNvPr id="11" name="Rectangle 30">
            <a:extLst>
              <a:ext uri="{FF2B5EF4-FFF2-40B4-BE49-F238E27FC236}">
                <a16:creationId xmlns:a16="http://schemas.microsoft.com/office/drawing/2014/main" id="{A17498B2-5CA4-4586-B25C-2939A1953C8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3953" y="1258878"/>
            <a:ext cx="2362714" cy="466903"/>
          </a:xfrm>
          <a:prstGeom prst="rect">
            <a:avLst/>
          </a:prstGeom>
          <a:solidFill>
            <a:srgbClr val="1E355E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1" compatLnSpc="1">
            <a:prstTxWarp prst="textNoShape">
              <a:avLst/>
            </a:prstTxWarp>
          </a:bodyPr>
          <a:lstStyle>
            <a:lvl1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2">
                    <a:lumMod val="10000"/>
                  </a:schemeClr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</a:defRPr>
            </a:lvl2pPr>
            <a:lvl3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</a:defRPr>
            </a:lvl3pPr>
            <a:lvl4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</a:defRPr>
            </a:lvl4pPr>
            <a:lvl5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</a:defRPr>
            </a:lvl5pPr>
            <a:lvl6pPr marL="4572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</a:defRPr>
            </a:lvl6pPr>
            <a:lvl7pPr marL="9144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</a:defRPr>
            </a:lvl7pPr>
            <a:lvl8pPr marL="13716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</a:defRPr>
            </a:lvl8pPr>
            <a:lvl9pPr marL="18288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2400" dirty="0">
                <a:solidFill>
                  <a:srgbClr val="FF9900"/>
                </a:solidFill>
                <a:latin typeface="ITC Avant Garde Std Bk" panose="020B0702020202020204" pitchFamily="34" charset="0"/>
                <a:cs typeface="Calibri" panose="020F0502020204030204" pitchFamily="34" charset="0"/>
              </a:rPr>
              <a:t>Every Child </a:t>
            </a:r>
            <a:r>
              <a:rPr lang="en-US" sz="2400" dirty="0">
                <a:solidFill>
                  <a:srgbClr val="00CC99"/>
                </a:solidFill>
                <a:latin typeface="ITC Avant Garde Std Bk" panose="020B0702020202020204" pitchFamily="34" charset="0"/>
                <a:cs typeface="Calibri" panose="020F0502020204030204" pitchFamily="34" charset="0"/>
              </a:rPr>
              <a:t>NC</a:t>
            </a:r>
            <a:endParaRPr lang="en-US" sz="2400" kern="0" dirty="0">
              <a:solidFill>
                <a:srgbClr val="00CC99"/>
              </a:solidFill>
              <a:latin typeface="ITC Avant Garde Std Bk" panose="020B0702020202020204" pitchFamily="34" charset="0"/>
              <a:cs typeface="Calibri" panose="020F0502020204030204" pitchFamily="34" charset="0"/>
            </a:endParaRPr>
          </a:p>
        </p:txBody>
      </p:sp>
      <p:pic>
        <p:nvPicPr>
          <p:cNvPr id="12" name="Picture Placeholder 13" descr="A picture containing text&#10;&#10;Description automatically generated">
            <a:extLst>
              <a:ext uri="{FF2B5EF4-FFF2-40B4-BE49-F238E27FC236}">
                <a16:creationId xmlns:a16="http://schemas.microsoft.com/office/drawing/2014/main" id="{D2EFDDE8-737E-4DED-803A-5AC0A6D3386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64" r="2264"/>
          <a:stretch>
            <a:fillRect/>
          </a:stretch>
        </p:blipFill>
        <p:spPr>
          <a:xfrm>
            <a:off x="7258050" y="1258878"/>
            <a:ext cx="4085625" cy="1623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35386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Placeholder 13" descr="A picture containing text&#10;&#10;Description automatically generated">
            <a:extLst>
              <a:ext uri="{FF2B5EF4-FFF2-40B4-BE49-F238E27FC236}">
                <a16:creationId xmlns:a16="http://schemas.microsoft.com/office/drawing/2014/main" id="{43974764-BF6B-4155-9F51-C6D2BECF517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64" r="2264"/>
          <a:stretch>
            <a:fillRect/>
          </a:stretch>
        </p:blipFill>
        <p:spPr>
          <a:xfrm>
            <a:off x="7258050" y="1258878"/>
            <a:ext cx="4085625" cy="1623055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6F9D1948-A7AE-44E4-8B9B-142A888F99BE}"/>
              </a:ext>
            </a:extLst>
          </p:cNvPr>
          <p:cNvSpPr txBox="1"/>
          <p:nvPr/>
        </p:nvSpPr>
        <p:spPr bwMode="auto">
          <a:xfrm>
            <a:off x="6925729" y="6428902"/>
            <a:ext cx="4651899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indent="0" algn="r">
              <a:spcBef>
                <a:spcPts val="3000"/>
              </a:spcBef>
              <a:buNone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49CE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EDUCATION &amp; LAW 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PROJECT</a:t>
            </a:r>
            <a:endParaRPr lang="en-US" sz="1400" b="1" kern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91B5BE93-71DF-4D6A-AC61-581470AF3FF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863600"/>
          </a:xfrm>
          <a:prstGeom prst="rect">
            <a:avLst/>
          </a:prstGeom>
        </p:spPr>
      </p:pic>
      <p:sp>
        <p:nvSpPr>
          <p:cNvPr id="12" name="Rectangle 30">
            <a:extLst>
              <a:ext uri="{FF2B5EF4-FFF2-40B4-BE49-F238E27FC236}">
                <a16:creationId xmlns:a16="http://schemas.microsoft.com/office/drawing/2014/main" id="{16ECE126-FC99-40EE-9BD0-EF4A7DDE050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3953" y="1258878"/>
            <a:ext cx="2362714" cy="466903"/>
          </a:xfrm>
          <a:prstGeom prst="rect">
            <a:avLst/>
          </a:prstGeom>
          <a:solidFill>
            <a:srgbClr val="1E355E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1" compatLnSpc="1">
            <a:prstTxWarp prst="textNoShape">
              <a:avLst/>
            </a:prstTxWarp>
          </a:bodyPr>
          <a:lstStyle>
            <a:lvl1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2">
                    <a:lumMod val="10000"/>
                  </a:schemeClr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</a:defRPr>
            </a:lvl2pPr>
            <a:lvl3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</a:defRPr>
            </a:lvl3pPr>
            <a:lvl4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</a:defRPr>
            </a:lvl4pPr>
            <a:lvl5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</a:defRPr>
            </a:lvl5pPr>
            <a:lvl6pPr marL="4572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</a:defRPr>
            </a:lvl6pPr>
            <a:lvl7pPr marL="9144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</a:defRPr>
            </a:lvl7pPr>
            <a:lvl8pPr marL="13716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</a:defRPr>
            </a:lvl8pPr>
            <a:lvl9pPr marL="18288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2400" dirty="0">
                <a:solidFill>
                  <a:srgbClr val="FF9900"/>
                </a:solidFill>
                <a:latin typeface="ITC Avant Garde Std Bk" panose="020B0702020202020204" pitchFamily="34" charset="0"/>
                <a:cs typeface="Calibri" panose="020F0502020204030204" pitchFamily="34" charset="0"/>
              </a:rPr>
              <a:t>Every Child </a:t>
            </a:r>
            <a:r>
              <a:rPr lang="en-US" sz="2400" dirty="0">
                <a:solidFill>
                  <a:srgbClr val="00CC99"/>
                </a:solidFill>
                <a:latin typeface="ITC Avant Garde Std Bk" panose="020B0702020202020204" pitchFamily="34" charset="0"/>
                <a:cs typeface="Calibri" panose="020F0502020204030204" pitchFamily="34" charset="0"/>
              </a:rPr>
              <a:t>NC</a:t>
            </a:r>
            <a:endParaRPr lang="en-US" sz="2400" kern="0" dirty="0">
              <a:solidFill>
                <a:srgbClr val="00CC99"/>
              </a:solidFill>
              <a:latin typeface="ITC Avant Garde Std Bk" panose="020B070202020202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Rectangle 31">
            <a:extLst>
              <a:ext uri="{FF2B5EF4-FFF2-40B4-BE49-F238E27FC236}">
                <a16:creationId xmlns:a16="http://schemas.microsoft.com/office/drawing/2014/main" id="{601A026F-15DC-4061-8CB5-B0E590450ED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7528" y="2180396"/>
            <a:ext cx="9413297" cy="43347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234950" indent="-234950" algn="l" rtl="0" eaLnBrk="1" fontAlgn="base" hangingPunct="1">
              <a:spcBef>
                <a:spcPct val="100000"/>
              </a:spcBef>
              <a:spcAft>
                <a:spcPct val="0"/>
              </a:spcAft>
              <a:buClr>
                <a:srgbClr val="0B1F65"/>
              </a:buClr>
              <a:buFont typeface="Webdings" pitchFamily="18" charset="2"/>
              <a:buChar char="4"/>
              <a:defRPr sz="1600">
                <a:solidFill>
                  <a:schemeClr val="bg2">
                    <a:lumMod val="1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-220663" algn="l" rtl="0" eaLnBrk="1" fontAlgn="base" hangingPunct="1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buClr>
                <a:srgbClr val="0B1F65"/>
              </a:buClr>
              <a:buChar char="–"/>
              <a:defRPr sz="1600">
                <a:solidFill>
                  <a:schemeClr val="bg2">
                    <a:lumMod val="10000"/>
                  </a:schemeClr>
                </a:solidFill>
                <a:latin typeface="+mn-lt"/>
              </a:defRPr>
            </a:lvl2pPr>
            <a:lvl3pPr marL="682625" indent="-231775" algn="l" rtl="0" eaLnBrk="1" fontAlgn="base" hangingPunct="1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buClr>
                <a:srgbClr val="0B1F65"/>
              </a:buClr>
              <a:buFont typeface="Wingdings" panose="05000000000000000000" pitchFamily="2" charset="2"/>
              <a:buChar char="§"/>
              <a:defRPr sz="1600">
                <a:solidFill>
                  <a:schemeClr val="bg2">
                    <a:lumMod val="10000"/>
                  </a:schemeClr>
                </a:solidFill>
                <a:latin typeface="+mn-lt"/>
              </a:defRPr>
            </a:lvl3pPr>
            <a:lvl4pPr marL="914400" indent="-231775" algn="l" rtl="0" eaLnBrk="1" fontAlgn="base" hangingPunct="1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buClr>
                <a:srgbClr val="0B1F65"/>
              </a:buClr>
              <a:buFont typeface="Arial" panose="020B0604020202020204" pitchFamily="34" charset="0"/>
              <a:buChar char="•"/>
              <a:defRPr sz="1600">
                <a:solidFill>
                  <a:schemeClr val="bg2">
                    <a:lumMod val="10000"/>
                  </a:schemeClr>
                </a:solidFill>
                <a:latin typeface="+mn-lt"/>
              </a:defRPr>
            </a:lvl4pPr>
            <a:lvl5pPr marL="1201738" indent="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40000"/>
              </a:spcAft>
              <a:buClr>
                <a:schemeClr val="tx1"/>
              </a:buClr>
              <a:buSzPct val="40000"/>
              <a:buFont typeface="Arial" charset="0"/>
              <a:defRPr sz="1600">
                <a:solidFill>
                  <a:schemeClr val="bg2">
                    <a:lumMod val="10000"/>
                  </a:schemeClr>
                </a:solidFill>
                <a:latin typeface="+mn-lt"/>
              </a:defRPr>
            </a:lvl5pPr>
            <a:lvl6pPr marL="2974975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40000"/>
              </a:spcAft>
              <a:buClr>
                <a:schemeClr val="tx1"/>
              </a:buClr>
              <a:buSzPct val="40000"/>
              <a:buFont typeface="Arial" charset="0"/>
              <a:defRPr sz="1600">
                <a:solidFill>
                  <a:schemeClr val="tx1"/>
                </a:solidFill>
                <a:latin typeface="+mn-lt"/>
              </a:defRPr>
            </a:lvl6pPr>
            <a:lvl7pPr marL="3432175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40000"/>
              </a:spcAft>
              <a:buClr>
                <a:schemeClr val="tx1"/>
              </a:buClr>
              <a:buSzPct val="40000"/>
              <a:buFont typeface="Arial" charset="0"/>
              <a:defRPr sz="1600">
                <a:solidFill>
                  <a:schemeClr val="tx1"/>
                </a:solidFill>
                <a:latin typeface="+mn-lt"/>
              </a:defRPr>
            </a:lvl7pPr>
            <a:lvl8pPr marL="3889375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40000"/>
              </a:spcAft>
              <a:buClr>
                <a:schemeClr val="tx1"/>
              </a:buClr>
              <a:buSzPct val="40000"/>
              <a:buFont typeface="Arial" charset="0"/>
              <a:defRPr sz="1600">
                <a:solidFill>
                  <a:schemeClr val="tx1"/>
                </a:solidFill>
                <a:latin typeface="+mn-lt"/>
              </a:defRPr>
            </a:lvl8pPr>
            <a:lvl9pPr marL="4346575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40000"/>
              </a:spcAft>
              <a:buClr>
                <a:schemeClr val="tx1"/>
              </a:buClr>
              <a:buSzPct val="40000"/>
              <a:buFont typeface="Arial" charset="0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None/>
            </a:pPr>
            <a:r>
              <a:rPr lang="en-US" sz="2800" b="1" dirty="0">
                <a:solidFill>
                  <a:schemeClr val="tx1"/>
                </a:solidFill>
              </a:rPr>
              <a:t>Policy Outcomes:</a:t>
            </a:r>
          </a:p>
          <a:p>
            <a:pPr marL="457200" indent="-457200">
              <a:spcBef>
                <a:spcPts val="800"/>
              </a:spcBef>
              <a:buFont typeface="Wingdings" panose="05000000000000000000" pitchFamily="2" charset="2"/>
              <a:buChar char="ü"/>
            </a:pPr>
            <a:r>
              <a:rPr lang="en-US" sz="2400" dirty="0"/>
              <a:t>Shaped and informed the Leandro Plan </a:t>
            </a:r>
            <a:br>
              <a:rPr lang="en-US" sz="2400" dirty="0"/>
            </a:br>
            <a:r>
              <a:rPr lang="en-US" sz="2400" dirty="0"/>
              <a:t>to ensure needs of historically marginalized communities are prioritized </a:t>
            </a:r>
          </a:p>
          <a:p>
            <a:pPr marL="457200" indent="-457200">
              <a:spcBef>
                <a:spcPts val="800"/>
              </a:spcBef>
              <a:buFont typeface="Wingdings" panose="05000000000000000000" pitchFamily="2" charset="2"/>
              <a:buChar char="ü"/>
            </a:pPr>
            <a:r>
              <a:rPr lang="en-US" sz="2400" dirty="0">
                <a:solidFill>
                  <a:schemeClr val="tx1"/>
                </a:solidFill>
              </a:rPr>
              <a:t>Gov. Cooper included full funding for Leandro Plan in his budget</a:t>
            </a:r>
          </a:p>
          <a:p>
            <a:pPr marL="457200" indent="-457200">
              <a:spcBef>
                <a:spcPts val="800"/>
              </a:spcBef>
              <a:buFont typeface="Wingdings" panose="05000000000000000000" pitchFamily="2" charset="2"/>
              <a:buChar char="ü"/>
            </a:pPr>
            <a:r>
              <a:rPr lang="en-US" sz="2400" dirty="0"/>
              <a:t>Compromise budget *does* include more funding than would have otherwise been included</a:t>
            </a:r>
          </a:p>
          <a:p>
            <a:pPr marL="457200" indent="-457200">
              <a:spcBef>
                <a:spcPts val="800"/>
              </a:spcBef>
              <a:buFont typeface="Wingdings" panose="05000000000000000000" pitchFamily="2" charset="2"/>
              <a:buChar char="ü"/>
            </a:pPr>
            <a:r>
              <a:rPr lang="en-US" sz="2400" dirty="0">
                <a:solidFill>
                  <a:schemeClr val="tx1"/>
                </a:solidFill>
              </a:rPr>
              <a:t>530 advocates took action with 1,445 contacts made to lawmakers calling for full funding of Leandro plan.</a:t>
            </a:r>
          </a:p>
          <a:p>
            <a:pPr marL="457200" indent="-457200">
              <a:spcBef>
                <a:spcPts val="800"/>
              </a:spcBef>
              <a:buFont typeface="Wingdings" panose="05000000000000000000" pitchFamily="2" charset="2"/>
              <a:buChar char="ü"/>
            </a:pPr>
            <a:r>
              <a:rPr lang="en-US" sz="2400" dirty="0">
                <a:solidFill>
                  <a:schemeClr val="tx1"/>
                </a:solidFill>
              </a:rPr>
              <a:t>8 School Boards &amp; 2 County Commissions passed local resolutions</a:t>
            </a:r>
          </a:p>
        </p:txBody>
      </p:sp>
    </p:spTree>
    <p:extLst>
      <p:ext uri="{BB962C8B-B14F-4D97-AF65-F5344CB8AC3E}">
        <p14:creationId xmlns:p14="http://schemas.microsoft.com/office/powerpoint/2010/main" val="22072674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C4583E08-8CA8-4165-9451-895EFB2F8E6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5921" y="1476021"/>
            <a:ext cx="7711029" cy="434046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2579A2F-1927-485B-8649-D59636FBEEEC}"/>
              </a:ext>
            </a:extLst>
          </p:cNvPr>
          <p:cNvSpPr txBox="1"/>
          <p:nvPr/>
        </p:nvSpPr>
        <p:spPr bwMode="auto">
          <a:xfrm>
            <a:off x="6925729" y="6428902"/>
            <a:ext cx="4651899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indent="0" algn="r">
              <a:spcBef>
                <a:spcPts val="3000"/>
              </a:spcBef>
              <a:buNone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49CE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EDUCATION &amp; LAW 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PROJECT</a:t>
            </a:r>
            <a:endParaRPr lang="en-US" sz="1400" b="1" kern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205C73D-0B10-4F62-851C-3EFCD854739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86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118939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hild playing a board game&#10;&#10;Description automatically generated with low confidence">
            <a:extLst>
              <a:ext uri="{FF2B5EF4-FFF2-40B4-BE49-F238E27FC236}">
                <a16:creationId xmlns:a16="http://schemas.microsoft.com/office/drawing/2014/main" id="{D2E38239-9FFC-4AC1-9783-494D3CE6902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1683" y="1104323"/>
            <a:ext cx="3421542" cy="5132313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E163D4E-F89F-4A68-802D-75F42F7C123A}"/>
              </a:ext>
            </a:extLst>
          </p:cNvPr>
          <p:cNvSpPr txBox="1"/>
          <p:nvPr/>
        </p:nvSpPr>
        <p:spPr bwMode="auto">
          <a:xfrm>
            <a:off x="1245290" y="2353090"/>
            <a:ext cx="5050735" cy="19697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indent="0" algn="l">
              <a:spcBef>
                <a:spcPts val="3000"/>
              </a:spcBef>
              <a:buNone/>
            </a:pPr>
            <a:r>
              <a:rPr lang="en-US" sz="3200" b="1" kern="0" dirty="0">
                <a:cs typeface="Calibri" panose="020F0502020204030204" pitchFamily="34" charset="0"/>
              </a:rPr>
              <a:t>The </a:t>
            </a:r>
            <a:r>
              <a:rPr lang="en-US" sz="3200" b="1" kern="0" dirty="0" err="1">
                <a:cs typeface="Calibri" panose="020F0502020204030204" pitchFamily="34" charset="0"/>
              </a:rPr>
              <a:t>leandro</a:t>
            </a:r>
            <a:r>
              <a:rPr lang="en-US" sz="3200" b="1" kern="0" dirty="0">
                <a:cs typeface="Calibri" panose="020F0502020204030204" pitchFamily="34" charset="0"/>
              </a:rPr>
              <a:t> plan provides a road map for getting North Carolina closer to realizing education equity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C4EAF97-3FDC-407B-B838-692558756172}"/>
              </a:ext>
            </a:extLst>
          </p:cNvPr>
          <p:cNvSpPr txBox="1"/>
          <p:nvPr/>
        </p:nvSpPr>
        <p:spPr bwMode="auto">
          <a:xfrm>
            <a:off x="6925729" y="6428902"/>
            <a:ext cx="4651899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indent="0" algn="r">
              <a:spcBef>
                <a:spcPts val="3000"/>
              </a:spcBef>
              <a:buNone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49CE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EDUCATION &amp; LAW 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PROJECT</a:t>
            </a:r>
            <a:endParaRPr lang="en-US" sz="1400" b="1" kern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0F7055F-9114-43E7-9063-72F62029035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863600"/>
          </a:xfrm>
          <a:prstGeom prst="rect">
            <a:avLst/>
          </a:prstGeom>
        </p:spPr>
      </p:pic>
      <p:sp>
        <p:nvSpPr>
          <p:cNvPr id="9" name="Rectangle 30">
            <a:extLst>
              <a:ext uri="{FF2B5EF4-FFF2-40B4-BE49-F238E27FC236}">
                <a16:creationId xmlns:a16="http://schemas.microsoft.com/office/drawing/2014/main" id="{50F34BAB-6B28-4E7F-A727-1512A8E418E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3953" y="1258878"/>
            <a:ext cx="2362714" cy="466903"/>
          </a:xfrm>
          <a:prstGeom prst="rect">
            <a:avLst/>
          </a:prstGeom>
          <a:solidFill>
            <a:srgbClr val="1E355E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1" compatLnSpc="1">
            <a:prstTxWarp prst="textNoShape">
              <a:avLst/>
            </a:prstTxWarp>
          </a:bodyPr>
          <a:lstStyle>
            <a:lvl1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2">
                    <a:lumMod val="10000"/>
                  </a:schemeClr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</a:defRPr>
            </a:lvl2pPr>
            <a:lvl3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</a:defRPr>
            </a:lvl3pPr>
            <a:lvl4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</a:defRPr>
            </a:lvl4pPr>
            <a:lvl5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</a:defRPr>
            </a:lvl5pPr>
            <a:lvl6pPr marL="4572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</a:defRPr>
            </a:lvl6pPr>
            <a:lvl7pPr marL="9144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</a:defRPr>
            </a:lvl7pPr>
            <a:lvl8pPr marL="13716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</a:defRPr>
            </a:lvl8pPr>
            <a:lvl9pPr marL="18288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2400" dirty="0">
                <a:solidFill>
                  <a:srgbClr val="FF9900"/>
                </a:solidFill>
                <a:latin typeface="ITC Avant Garde Std Bk" panose="020B0702020202020204" pitchFamily="34" charset="0"/>
                <a:cs typeface="Calibri" panose="020F0502020204030204" pitchFamily="34" charset="0"/>
              </a:rPr>
              <a:t>Every Child </a:t>
            </a:r>
            <a:r>
              <a:rPr lang="en-US" sz="2400" dirty="0">
                <a:solidFill>
                  <a:srgbClr val="00CC99"/>
                </a:solidFill>
                <a:latin typeface="ITC Avant Garde Std Bk" panose="020B0702020202020204" pitchFamily="34" charset="0"/>
                <a:cs typeface="Calibri" panose="020F0502020204030204" pitchFamily="34" charset="0"/>
              </a:rPr>
              <a:t>NC</a:t>
            </a:r>
            <a:endParaRPr lang="en-US" sz="2400" kern="0" dirty="0">
              <a:solidFill>
                <a:srgbClr val="00CC99"/>
              </a:solidFill>
              <a:latin typeface="ITC Avant Garde Std Bk" panose="020B070202020202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888468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7B13F8961250B46A78332FDC0D18AB5" ma:contentTypeVersion="13" ma:contentTypeDescription="Create a new document." ma:contentTypeScope="" ma:versionID="9ad57b02303747e52c2a8df486adb86f">
  <xsd:schema xmlns:xsd="http://www.w3.org/2001/XMLSchema" xmlns:xs="http://www.w3.org/2001/XMLSchema" xmlns:p="http://schemas.microsoft.com/office/2006/metadata/properties" xmlns:ns2="2202f887-1153-4588-a760-33ce954d123f" xmlns:ns3="cad71fd7-1b70-48c8-8ca1-508a3082a5ae" targetNamespace="http://schemas.microsoft.com/office/2006/metadata/properties" ma:root="true" ma:fieldsID="9453401686cce0467cc06908ea0ffda4" ns2:_="" ns3:_="">
    <xsd:import namespace="2202f887-1153-4588-a760-33ce954d123f"/>
    <xsd:import namespace="cad71fd7-1b70-48c8-8ca1-508a3082a5a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202f887-1153-4588-a760-33ce954d123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ad71fd7-1b70-48c8-8ca1-508a3082a5ae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BAC197BA-5BF7-4CAA-AFC2-3C15D2E526BD}"/>
</file>

<file path=customXml/itemProps2.xml><?xml version="1.0" encoding="utf-8"?>
<ds:datastoreItem xmlns:ds="http://schemas.openxmlformats.org/officeDocument/2006/customXml" ds:itemID="{8041B4C7-C901-4F8A-943D-F20D276BB590}">
  <ds:schemaRefs>
    <ds:schemaRef ds:uri="http://www.w3.org/XML/1998/namespace"/>
    <ds:schemaRef ds:uri="http://purl.org/dc/elements/1.1/"/>
    <ds:schemaRef ds:uri="http://schemas.microsoft.com/office/2006/documentManagement/types"/>
    <ds:schemaRef ds:uri="http://schemas.microsoft.com/office/2006/metadata/properties"/>
    <ds:schemaRef ds:uri="http://purl.org/dc/terms/"/>
    <ds:schemaRef ds:uri="7773ad6e-2ec8-44d9-bd62-88202a614b5f"/>
    <ds:schemaRef ds:uri="http://schemas.microsoft.com/office/infopath/2007/PartnerControls"/>
    <ds:schemaRef ds:uri="http://schemas.openxmlformats.org/package/2006/metadata/core-properties"/>
    <ds:schemaRef ds:uri="95e93f8d-9c06-4879-986e-01f3d1f1d55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74E821A2-F3A3-4707-8C7F-C388759009DD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15099</TotalTime>
  <Words>281</Words>
  <Application>Microsoft Office PowerPoint</Application>
  <PresentationFormat>Widescreen</PresentationFormat>
  <Paragraphs>49</Paragraphs>
  <Slides>10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7" baseType="lpstr">
      <vt:lpstr>Arial</vt:lpstr>
      <vt:lpstr>Calibri</vt:lpstr>
      <vt:lpstr>Calibri Light</vt:lpstr>
      <vt:lpstr>ITC Avant Garde Std Bk</vt:lpstr>
      <vt:lpstr>Webdings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Sarah Montgomery</dc:creator>
  <cp:lastModifiedBy>Phyllis Nunn</cp:lastModifiedBy>
  <cp:revision>17</cp:revision>
  <dcterms:created xsi:type="dcterms:W3CDTF">2020-07-15T14:06:47Z</dcterms:created>
  <dcterms:modified xsi:type="dcterms:W3CDTF">2021-12-02T15:10:05Z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0x010100B7B13F8961250B46A78332FDC0D18AB5</vt:lpwstr>
  </property>
</Properties>
</file>