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6" userDrawn="1">
          <p15:clr>
            <a:srgbClr val="A4A3A4"/>
          </p15:clr>
        </p15:guide>
        <p15:guide id="2" pos="5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F3685F-2719-4FE8-B53A-6AC51E922287}" v="14" dt="2021-11-29T19:10:02.8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76" autoAdjust="0"/>
    <p:restoredTop sz="94660"/>
  </p:normalViewPr>
  <p:slideViewPr>
    <p:cSldViewPr snapToGrid="0">
      <p:cViewPr>
        <p:scale>
          <a:sx n="62" d="100"/>
          <a:sy n="62" d="100"/>
        </p:scale>
        <p:origin x="1098" y="60"/>
      </p:cViewPr>
      <p:guideLst>
        <p:guide orient="horz" pos="3936"/>
        <p:guide pos="5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Pardo" userId="9e908102-e12e-408d-800b-63a6108d16bc" providerId="ADAL" clId="{59F3685F-2719-4FE8-B53A-6AC51E922287}"/>
    <pc:docChg chg="undo redo custSel addSld delSld modSld">
      <pc:chgData name="Ana Pardo" userId="9e908102-e12e-408d-800b-63a6108d16bc" providerId="ADAL" clId="{59F3685F-2719-4FE8-B53A-6AC51E922287}" dt="2021-11-29T19:33:46.362" v="2106" actId="20577"/>
      <pc:docMkLst>
        <pc:docMk/>
      </pc:docMkLst>
      <pc:sldChg chg="addSp delSp modSp mod setBg">
        <pc:chgData name="Ana Pardo" userId="9e908102-e12e-408d-800b-63a6108d16bc" providerId="ADAL" clId="{59F3685F-2719-4FE8-B53A-6AC51E922287}" dt="2021-11-29T19:25:33.128" v="1872" actId="20577"/>
        <pc:sldMkLst>
          <pc:docMk/>
          <pc:sldMk cId="2574877943" sldId="256"/>
        </pc:sldMkLst>
        <pc:spChg chg="add mod">
          <ac:chgData name="Ana Pardo" userId="9e908102-e12e-408d-800b-63a6108d16bc" providerId="ADAL" clId="{59F3685F-2719-4FE8-B53A-6AC51E922287}" dt="2021-11-29T19:10:53.335" v="910" actId="255"/>
          <ac:spMkLst>
            <pc:docMk/>
            <pc:sldMk cId="2574877943" sldId="256"/>
            <ac:spMk id="6" creationId="{306A1493-67B4-41B1-93ED-40103E1FFC70}"/>
          </ac:spMkLst>
        </pc:spChg>
        <pc:spChg chg="add mod">
          <ac:chgData name="Ana Pardo" userId="9e908102-e12e-408d-800b-63a6108d16bc" providerId="ADAL" clId="{59F3685F-2719-4FE8-B53A-6AC51E922287}" dt="2021-11-29T19:11:04.393" v="919" actId="1037"/>
          <ac:spMkLst>
            <pc:docMk/>
            <pc:sldMk cId="2574877943" sldId="256"/>
            <ac:spMk id="7" creationId="{99D31F67-2E06-4A76-856D-21D9D31E89BA}"/>
          </ac:spMkLst>
        </pc:spChg>
        <pc:spChg chg="mod">
          <ac:chgData name="Ana Pardo" userId="9e908102-e12e-408d-800b-63a6108d16bc" providerId="ADAL" clId="{59F3685F-2719-4FE8-B53A-6AC51E922287}" dt="2021-11-29T19:05:09.024" v="778" actId="26606"/>
          <ac:spMkLst>
            <pc:docMk/>
            <pc:sldMk cId="2574877943" sldId="256"/>
            <ac:spMk id="20" creationId="{54A0E94D-9C3D-4C1A-90D6-E8FA2BB443F3}"/>
          </ac:spMkLst>
        </pc:spChg>
        <pc:spChg chg="mod">
          <ac:chgData name="Ana Pardo" userId="9e908102-e12e-408d-800b-63a6108d16bc" providerId="ADAL" clId="{59F3685F-2719-4FE8-B53A-6AC51E922287}" dt="2021-11-29T19:25:33.128" v="1872" actId="20577"/>
          <ac:spMkLst>
            <pc:docMk/>
            <pc:sldMk cId="2574877943" sldId="256"/>
            <ac:spMk id="21" creationId="{F1553758-0D09-4331-9D36-72E2C1CF39FD}"/>
          </ac:spMkLst>
        </pc:spChg>
        <pc:spChg chg="add del">
          <ac:chgData name="Ana Pardo" userId="9e908102-e12e-408d-800b-63a6108d16bc" providerId="ADAL" clId="{59F3685F-2719-4FE8-B53A-6AC51E922287}" dt="2021-11-29T19:05:09.024" v="778" actId="26606"/>
          <ac:spMkLst>
            <pc:docMk/>
            <pc:sldMk cId="2574877943" sldId="256"/>
            <ac:spMk id="26" creationId="{C4E4288A-DFC8-40A2-90E5-70E851A933AD}"/>
          </ac:spMkLst>
        </pc:spChg>
        <pc:spChg chg="add del">
          <ac:chgData name="Ana Pardo" userId="9e908102-e12e-408d-800b-63a6108d16bc" providerId="ADAL" clId="{59F3685F-2719-4FE8-B53A-6AC51E922287}" dt="2021-11-29T19:05:09.024" v="778" actId="26606"/>
          <ac:spMkLst>
            <pc:docMk/>
            <pc:sldMk cId="2574877943" sldId="256"/>
            <ac:spMk id="32" creationId="{BD2BFF02-DF78-4F07-B176-52514E13127D}"/>
          </ac:spMkLst>
        </pc:spChg>
        <pc:spChg chg="add del">
          <ac:chgData name="Ana Pardo" userId="9e908102-e12e-408d-800b-63a6108d16bc" providerId="ADAL" clId="{59F3685F-2719-4FE8-B53A-6AC51E922287}" dt="2021-11-29T19:05:09.024" v="778" actId="26606"/>
          <ac:spMkLst>
            <pc:docMk/>
            <pc:sldMk cId="2574877943" sldId="256"/>
            <ac:spMk id="34" creationId="{0DB06EAB-7D8C-403A-86C5-B5FD79A13650}"/>
          </ac:spMkLst>
        </pc:spChg>
        <pc:grpChg chg="add del">
          <ac:chgData name="Ana Pardo" userId="9e908102-e12e-408d-800b-63a6108d16bc" providerId="ADAL" clId="{59F3685F-2719-4FE8-B53A-6AC51E922287}" dt="2021-11-29T19:05:09.024" v="778" actId="26606"/>
          <ac:grpSpMkLst>
            <pc:docMk/>
            <pc:sldMk cId="2574877943" sldId="256"/>
            <ac:grpSpMk id="28" creationId="{B63C2D82-D4FA-4A37-BB01-1E7B21E4FF20}"/>
          </ac:grpSpMkLst>
        </pc:grpChg>
        <pc:picChg chg="add mod">
          <ac:chgData name="Ana Pardo" userId="9e908102-e12e-408d-800b-63a6108d16bc" providerId="ADAL" clId="{59F3685F-2719-4FE8-B53A-6AC51E922287}" dt="2021-11-29T19:09:08" v="811" actId="14100"/>
          <ac:picMkLst>
            <pc:docMk/>
            <pc:sldMk cId="2574877943" sldId="256"/>
            <ac:picMk id="3" creationId="{FE3A17E9-7658-4E97-818D-0383C3DE54FF}"/>
          </ac:picMkLst>
        </pc:picChg>
        <pc:picChg chg="add mod ord">
          <ac:chgData name="Ana Pardo" userId="9e908102-e12e-408d-800b-63a6108d16bc" providerId="ADAL" clId="{59F3685F-2719-4FE8-B53A-6AC51E922287}" dt="2021-11-29T19:09:55.031" v="837" actId="1038"/>
          <ac:picMkLst>
            <pc:docMk/>
            <pc:sldMk cId="2574877943" sldId="256"/>
            <ac:picMk id="5" creationId="{7478A9A1-EDDC-4D8D-B869-57DD9A6C87AE}"/>
          </ac:picMkLst>
        </pc:picChg>
        <pc:picChg chg="ord">
          <ac:chgData name="Ana Pardo" userId="9e908102-e12e-408d-800b-63a6108d16bc" providerId="ADAL" clId="{59F3685F-2719-4FE8-B53A-6AC51E922287}" dt="2021-11-29T19:05:09.024" v="778" actId="26606"/>
          <ac:picMkLst>
            <pc:docMk/>
            <pc:sldMk cId="2574877943" sldId="256"/>
            <ac:picMk id="19" creationId="{E6DDD39B-8F90-49B0-A41C-3FDF1388F3C0}"/>
          </ac:picMkLst>
        </pc:picChg>
      </pc:sldChg>
      <pc:sldChg chg="modSp add mod">
        <pc:chgData name="Ana Pardo" userId="9e908102-e12e-408d-800b-63a6108d16bc" providerId="ADAL" clId="{59F3685F-2719-4FE8-B53A-6AC51E922287}" dt="2021-11-29T19:33:46.362" v="2106" actId="20577"/>
        <pc:sldMkLst>
          <pc:docMk/>
          <pc:sldMk cId="2728050714" sldId="257"/>
        </pc:sldMkLst>
        <pc:spChg chg="mod">
          <ac:chgData name="Ana Pardo" userId="9e908102-e12e-408d-800b-63a6108d16bc" providerId="ADAL" clId="{59F3685F-2719-4FE8-B53A-6AC51E922287}" dt="2021-11-29T19:33:46.362" v="2106" actId="20577"/>
          <ac:spMkLst>
            <pc:docMk/>
            <pc:sldMk cId="2728050714" sldId="257"/>
            <ac:spMk id="21" creationId="{F1553758-0D09-4331-9D36-72E2C1CF39FD}"/>
          </ac:spMkLst>
        </pc:spChg>
      </pc:sldChg>
      <pc:sldChg chg="addSp modSp add mod">
        <pc:chgData name="Ana Pardo" userId="9e908102-e12e-408d-800b-63a6108d16bc" providerId="ADAL" clId="{59F3685F-2719-4FE8-B53A-6AC51E922287}" dt="2021-11-29T19:23:01.895" v="1827" actId="20577"/>
        <pc:sldMkLst>
          <pc:docMk/>
          <pc:sldMk cId="3248290994" sldId="258"/>
        </pc:sldMkLst>
        <pc:spChg chg="mod">
          <ac:chgData name="Ana Pardo" userId="9e908102-e12e-408d-800b-63a6108d16bc" providerId="ADAL" clId="{59F3685F-2719-4FE8-B53A-6AC51E922287}" dt="2021-11-29T19:23:01.895" v="1827" actId="20577"/>
          <ac:spMkLst>
            <pc:docMk/>
            <pc:sldMk cId="3248290994" sldId="258"/>
            <ac:spMk id="21" creationId="{F1553758-0D09-4331-9D36-72E2C1CF39FD}"/>
          </ac:spMkLst>
        </pc:spChg>
        <pc:picChg chg="add mod">
          <ac:chgData name="Ana Pardo" userId="9e908102-e12e-408d-800b-63a6108d16bc" providerId="ADAL" clId="{59F3685F-2719-4FE8-B53A-6AC51E922287}" dt="2021-11-29T19:01:44.370" v="768" actId="1035"/>
          <ac:picMkLst>
            <pc:docMk/>
            <pc:sldMk cId="3248290994" sldId="258"/>
            <ac:picMk id="3" creationId="{34D727CC-D723-4175-918C-5F60F468D396}"/>
          </ac:picMkLst>
        </pc:picChg>
        <pc:picChg chg="add mod">
          <ac:chgData name="Ana Pardo" userId="9e908102-e12e-408d-800b-63a6108d16bc" providerId="ADAL" clId="{59F3685F-2719-4FE8-B53A-6AC51E922287}" dt="2021-11-29T19:01:44.370" v="768" actId="1035"/>
          <ac:picMkLst>
            <pc:docMk/>
            <pc:sldMk cId="3248290994" sldId="258"/>
            <ac:picMk id="5" creationId="{29B2E711-9434-429C-AE97-84008CFF89DC}"/>
          </ac:picMkLst>
        </pc:picChg>
        <pc:picChg chg="add mod">
          <ac:chgData name="Ana Pardo" userId="9e908102-e12e-408d-800b-63a6108d16bc" providerId="ADAL" clId="{59F3685F-2719-4FE8-B53A-6AC51E922287}" dt="2021-11-29T19:01:44.370" v="768" actId="1035"/>
          <ac:picMkLst>
            <pc:docMk/>
            <pc:sldMk cId="3248290994" sldId="258"/>
            <ac:picMk id="7" creationId="{8789C65F-468C-45C4-B7A4-3BB97D84BD64}"/>
          </ac:picMkLst>
        </pc:picChg>
      </pc:sldChg>
      <pc:sldChg chg="delSp modSp add mod">
        <pc:chgData name="Ana Pardo" userId="9e908102-e12e-408d-800b-63a6108d16bc" providerId="ADAL" clId="{59F3685F-2719-4FE8-B53A-6AC51E922287}" dt="2021-11-29T19:31:20.898" v="1997" actId="20577"/>
        <pc:sldMkLst>
          <pc:docMk/>
          <pc:sldMk cId="306179314" sldId="259"/>
        </pc:sldMkLst>
        <pc:spChg chg="mod">
          <ac:chgData name="Ana Pardo" userId="9e908102-e12e-408d-800b-63a6108d16bc" providerId="ADAL" clId="{59F3685F-2719-4FE8-B53A-6AC51E922287}" dt="2021-11-29T19:31:20.898" v="1997" actId="20577"/>
          <ac:spMkLst>
            <pc:docMk/>
            <pc:sldMk cId="306179314" sldId="259"/>
            <ac:spMk id="20" creationId="{54A0E94D-9C3D-4C1A-90D6-E8FA2BB443F3}"/>
          </ac:spMkLst>
        </pc:spChg>
        <pc:spChg chg="mod">
          <ac:chgData name="Ana Pardo" userId="9e908102-e12e-408d-800b-63a6108d16bc" providerId="ADAL" clId="{59F3685F-2719-4FE8-B53A-6AC51E922287}" dt="2021-11-29T19:27:22.524" v="1992" actId="20577"/>
          <ac:spMkLst>
            <pc:docMk/>
            <pc:sldMk cId="306179314" sldId="259"/>
            <ac:spMk id="21" creationId="{F1553758-0D09-4331-9D36-72E2C1CF39FD}"/>
          </ac:spMkLst>
        </pc:spChg>
        <pc:picChg chg="del">
          <ac:chgData name="Ana Pardo" userId="9e908102-e12e-408d-800b-63a6108d16bc" providerId="ADAL" clId="{59F3685F-2719-4FE8-B53A-6AC51E922287}" dt="2021-11-29T19:12:08.297" v="943" actId="478"/>
          <ac:picMkLst>
            <pc:docMk/>
            <pc:sldMk cId="306179314" sldId="259"/>
            <ac:picMk id="3" creationId="{34D727CC-D723-4175-918C-5F60F468D396}"/>
          </ac:picMkLst>
        </pc:picChg>
        <pc:picChg chg="del">
          <ac:chgData name="Ana Pardo" userId="9e908102-e12e-408d-800b-63a6108d16bc" providerId="ADAL" clId="{59F3685F-2719-4FE8-B53A-6AC51E922287}" dt="2021-11-29T19:12:08.297" v="943" actId="478"/>
          <ac:picMkLst>
            <pc:docMk/>
            <pc:sldMk cId="306179314" sldId="259"/>
            <ac:picMk id="5" creationId="{29B2E711-9434-429C-AE97-84008CFF89DC}"/>
          </ac:picMkLst>
        </pc:picChg>
        <pc:picChg chg="del">
          <ac:chgData name="Ana Pardo" userId="9e908102-e12e-408d-800b-63a6108d16bc" providerId="ADAL" clId="{59F3685F-2719-4FE8-B53A-6AC51E922287}" dt="2021-11-29T19:12:08.297" v="943" actId="478"/>
          <ac:picMkLst>
            <pc:docMk/>
            <pc:sldMk cId="306179314" sldId="259"/>
            <ac:picMk id="7" creationId="{8789C65F-468C-45C4-B7A4-3BB97D84BD64}"/>
          </ac:picMkLst>
        </pc:picChg>
      </pc:sldChg>
      <pc:sldChg chg="modSp add del mod">
        <pc:chgData name="Ana Pardo" userId="9e908102-e12e-408d-800b-63a6108d16bc" providerId="ADAL" clId="{59F3685F-2719-4FE8-B53A-6AC51E922287}" dt="2021-11-29T19:19:18.014" v="1370" actId="2696"/>
        <pc:sldMkLst>
          <pc:docMk/>
          <pc:sldMk cId="273675683" sldId="260"/>
        </pc:sldMkLst>
        <pc:spChg chg="mod">
          <ac:chgData name="Ana Pardo" userId="9e908102-e12e-408d-800b-63a6108d16bc" providerId="ADAL" clId="{59F3685F-2719-4FE8-B53A-6AC51E922287}" dt="2021-11-29T19:19:09.962" v="1369" actId="20577"/>
          <ac:spMkLst>
            <pc:docMk/>
            <pc:sldMk cId="273675683" sldId="260"/>
            <ac:spMk id="21" creationId="{F1553758-0D09-4331-9D36-72E2C1CF39FD}"/>
          </ac:spMkLst>
        </pc:spChg>
      </pc:sldChg>
      <pc:sldChg chg="new del">
        <pc:chgData name="Ana Pardo" userId="9e908102-e12e-408d-800b-63a6108d16bc" providerId="ADAL" clId="{59F3685F-2719-4FE8-B53A-6AC51E922287}" dt="2021-11-29T19:19:00.333" v="1365" actId="680"/>
        <pc:sldMkLst>
          <pc:docMk/>
          <pc:sldMk cId="1352809764" sldId="260"/>
        </pc:sldMkLst>
      </pc:sldChg>
      <pc:sldChg chg="delSp modSp add del mod">
        <pc:chgData name="Ana Pardo" userId="9e908102-e12e-408d-800b-63a6108d16bc" providerId="ADAL" clId="{59F3685F-2719-4FE8-B53A-6AC51E922287}" dt="2021-11-29T19:33:32.922" v="2097" actId="2696"/>
        <pc:sldMkLst>
          <pc:docMk/>
          <pc:sldMk cId="1789799756" sldId="260"/>
        </pc:sldMkLst>
        <pc:spChg chg="mod">
          <ac:chgData name="Ana Pardo" userId="9e908102-e12e-408d-800b-63a6108d16bc" providerId="ADAL" clId="{59F3685F-2719-4FE8-B53A-6AC51E922287}" dt="2021-11-29T19:31:36.855" v="2012" actId="20577"/>
          <ac:spMkLst>
            <pc:docMk/>
            <pc:sldMk cId="1789799756" sldId="260"/>
            <ac:spMk id="20" creationId="{54A0E94D-9C3D-4C1A-90D6-E8FA2BB443F3}"/>
          </ac:spMkLst>
        </pc:spChg>
        <pc:spChg chg="del mod">
          <ac:chgData name="Ana Pardo" userId="9e908102-e12e-408d-800b-63a6108d16bc" providerId="ADAL" clId="{59F3685F-2719-4FE8-B53A-6AC51E922287}" dt="2021-11-29T19:33:30.521" v="2096"/>
          <ac:spMkLst>
            <pc:docMk/>
            <pc:sldMk cId="1789799756" sldId="260"/>
            <ac:spMk id="21" creationId="{F1553758-0D09-4331-9D36-72E2C1CF39F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3B8B7-5396-4948-A034-EF267004B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285FDB-C30C-4403-84D3-CF7BF624D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DB591-2D89-439C-855A-E5DBDFC94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2015-7850-425A-8162-66ED7F004F3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1EF1F-B61B-44B4-AF81-D16E607B8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A5BDA-ACD8-4FE2-B1FC-679FA553D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92CD-BC64-4CBB-AA35-394CCE971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96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D622-000F-4A90-A5D6-66B81002A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6A4C2C-1A80-4318-B9FB-F4AA8BBA5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14577-476B-41B1-B0FF-349E65BD1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2015-7850-425A-8162-66ED7F004F3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4FB1E-5766-48E7-B86E-22595C08A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A331F-8EF2-4D56-9805-B943E85A2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92CD-BC64-4CBB-AA35-394CCE971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42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0F5D52-BD9D-4CC7-8AD3-2E438FF86E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8B6F97-9202-4249-9A0D-CD0E3A4EC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9E6C0-A2C3-47A2-BC30-4541F0A62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2015-7850-425A-8162-66ED7F004F3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91F0C-FD98-4350-A4DE-69F644447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23C9D-E126-4674-8274-97E4770DD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92CD-BC64-4CBB-AA35-394CCE971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59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730EE-5F24-4381-A423-5EF4FDD93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0C6B3-06DD-410D-82CC-541373616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7F7D7-6003-41E5-AF00-5C825C849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2015-7850-425A-8162-66ED7F004F3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636E2-01B3-4A54-908D-160B4C18D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A9B8A-A321-46EC-AF74-CDED4CFC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92CD-BC64-4CBB-AA35-394CCE971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08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5D9E7-6E56-4007-B3E2-1C958E64F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D9D50-C7AA-4561-8BA0-5A32F09D8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80508-BA93-460A-9C32-927939ABC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2015-7850-425A-8162-66ED7F004F3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D430C-0E52-4C74-89A4-27EE3352E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6956C-3E7B-4D21-9316-D93D17EAC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92CD-BC64-4CBB-AA35-394CCE971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10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94DCD-706A-4E7D-BFF8-368FD8222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50063-4704-4417-B81A-6971635CA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58CE5-49BD-44AE-8A41-31F2B7A35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4F56CE-5F6E-478B-B3BD-45D297D07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2015-7850-425A-8162-66ED7F004F3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BDAB65-B8A2-4861-A100-16542555F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4B7C50-F5A2-4AD6-9E4A-C1D8549F7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92CD-BC64-4CBB-AA35-394CCE971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7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D6425-6440-49B1-A923-6F25404C3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11119-F068-424E-98C9-9B676AF38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26078F-9753-447A-B622-50AE2713A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0D3445-A3D3-423B-AB03-962DDFE8C9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A7C445-6C29-4C49-BB3C-282DDE817B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998C22-C564-4BE6-8A71-9045DB900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2015-7850-425A-8162-66ED7F004F3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100A0F-AACF-43F8-9371-D3D531BAD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9BBA50-89A0-4841-8FB9-EC03FA028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92CD-BC64-4CBB-AA35-394CCE971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92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692A8-79B2-4518-985E-9A3C0C216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DA3E6A-B03E-4E86-9D4B-6885B2F68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2015-7850-425A-8162-66ED7F004F3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1DC6DE-C44B-461B-A4DE-902903906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1EBAC3-8880-4793-B94E-F445D0CD7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92CD-BC64-4CBB-AA35-394CCE971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53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E0B7AC-8117-4536-B22C-4029A18C0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2015-7850-425A-8162-66ED7F004F3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D1DB26-C9F3-4CD7-BC60-C96C6373D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5396B-664E-411B-893D-C4DF8F6BB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92CD-BC64-4CBB-AA35-394CCE971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33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6BDCB-4C4A-4BED-BD73-8015C9908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08BF0-3165-45E1-8261-DDED64931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17B92E-D30C-485A-8A56-3F1520BF5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2B577E-C895-431A-ACCC-ECA0BAFCC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2015-7850-425A-8162-66ED7F004F3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9A3C3-90B7-4286-95CE-491C8D803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4FFF69-109E-4A43-BEFB-2D8D14038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92CD-BC64-4CBB-AA35-394CCE971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16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5857E-848B-4400-AA67-673B3C051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57A1C9-0D79-4AA3-8092-02DC28134F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1F8774-2180-44E5-8A39-B5B84AB553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E3F3D-7248-4454-9B14-0D96499EE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2015-7850-425A-8162-66ED7F004F3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D3D15C-070A-450A-A1D6-9D9A16193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16103-04E7-4FE3-A7E5-D8A31549F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92CD-BC64-4CBB-AA35-394CCE971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99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F57A25-43BA-49CC-8EF9-5C788E3C7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1812B4-617F-4742-B6F5-B102CAD36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81F8A-75FF-4EDD-9BA6-4B21B5C0BF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E2015-7850-425A-8162-66ED7F004F3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7508B-B822-4DCB-B110-3666A4833D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0872F-4853-48C0-A1A0-D3E1645A5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292CD-BC64-4CBB-AA35-394CCE971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5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6DDD39B-8F90-49B0-A41C-3FDF1388F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36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4A0E94D-9C3D-4C1A-90D6-E8FA2BB443F3}"/>
              </a:ext>
            </a:extLst>
          </p:cNvPr>
          <p:cNvSpPr txBox="1"/>
          <p:nvPr/>
        </p:nvSpPr>
        <p:spPr>
          <a:xfrm>
            <a:off x="800100" y="1367406"/>
            <a:ext cx="10499871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400">
                <a:latin typeface="Aileron SemiBold" panose="00000700000000000000" pitchFamily="50" charset="0"/>
              </a:rPr>
              <a:t>WORKERS’ RIGHTS – Successes this year</a:t>
            </a:r>
            <a:endParaRPr lang="en-US" sz="3400" dirty="0">
              <a:latin typeface="Aileron SemiBold" panose="00000700000000000000" pitchFamily="50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553758-0D09-4331-9D36-72E2C1CF39FD}"/>
              </a:ext>
            </a:extLst>
          </p:cNvPr>
          <p:cNvSpPr txBox="1"/>
          <p:nvPr/>
        </p:nvSpPr>
        <p:spPr>
          <a:xfrm>
            <a:off x="800100" y="2086655"/>
            <a:ext cx="6282625" cy="4615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</a:endParaRPr>
          </a:p>
          <a:p>
            <a:pPr marR="0" lvl="1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Litigation</a:t>
            </a:r>
          </a:p>
          <a:p>
            <a:pPr marR="0" lvl="1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914400" algn="l"/>
              </a:tabLst>
            </a:pPr>
            <a:endParaRPr lang="en-US" sz="2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marR="0" lvl="1" indent="-28575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FLOC v. Stein - Challenged a law intended to weaken the state’s only farmworker union by getting a federal judge to declare the law unconstitutional</a:t>
            </a:r>
          </a:p>
          <a:p>
            <a:pPr marL="742950" marR="0" lvl="1" indent="-28575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US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marR="0" lvl="1" indent="-28575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Episcopal Farmworker Ministry v. NCDOL -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 a suit against the NC Department of Labor for rejecting a rulemaking petition for COVID workplace safety standards</a:t>
            </a:r>
          </a:p>
          <a:p>
            <a:pPr marR="0" lvl="1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914400" algn="l"/>
              </a:tabLst>
            </a:pPr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picture containing person, wall, indoor&#10;&#10;Description automatically generated">
            <a:extLst>
              <a:ext uri="{FF2B5EF4-FFF2-40B4-BE49-F238E27FC236}">
                <a16:creationId xmlns:a16="http://schemas.microsoft.com/office/drawing/2014/main" id="{FE3A17E9-7658-4E97-818D-0383C3DE54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546" y="1843835"/>
            <a:ext cx="1444027" cy="2003274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pic>
        <p:nvPicPr>
          <p:cNvPr id="5" name="Picture 4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7478A9A1-EDDC-4D8D-B869-57DD9A6C87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562" y="4295465"/>
            <a:ext cx="1758594" cy="175859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6A1493-67B4-41B1-93ED-40103E1FFC70}"/>
              </a:ext>
            </a:extLst>
          </p:cNvPr>
          <p:cNvSpPr txBox="1"/>
          <p:nvPr/>
        </p:nvSpPr>
        <p:spPr>
          <a:xfrm>
            <a:off x="8776643" y="3779228"/>
            <a:ext cx="1444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Carol Brooke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D31F67-2E06-4A76-856D-21D9D31E89BA}"/>
              </a:ext>
            </a:extLst>
          </p:cNvPr>
          <p:cNvSpPr txBox="1"/>
          <p:nvPr/>
        </p:nvSpPr>
        <p:spPr>
          <a:xfrm flipH="1">
            <a:off x="8399306" y="6028844"/>
            <a:ext cx="2310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Clermont Fraser-Ripley</a:t>
            </a:r>
          </a:p>
        </p:txBody>
      </p:sp>
    </p:spTree>
    <p:extLst>
      <p:ext uri="{BB962C8B-B14F-4D97-AF65-F5344CB8AC3E}">
        <p14:creationId xmlns:p14="http://schemas.microsoft.com/office/powerpoint/2010/main" val="2574877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6DDD39B-8F90-49B0-A41C-3FDF1388F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36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4A0E94D-9C3D-4C1A-90D6-E8FA2BB443F3}"/>
              </a:ext>
            </a:extLst>
          </p:cNvPr>
          <p:cNvSpPr txBox="1"/>
          <p:nvPr/>
        </p:nvSpPr>
        <p:spPr>
          <a:xfrm>
            <a:off x="800100" y="1367406"/>
            <a:ext cx="10499871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400" dirty="0">
                <a:latin typeface="Aileron SemiBold" panose="00000700000000000000" pitchFamily="50" charset="0"/>
              </a:rPr>
              <a:t>WORKERS’ RIGHTS – Successes this year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553758-0D09-4331-9D36-72E2C1CF39FD}"/>
              </a:ext>
            </a:extLst>
          </p:cNvPr>
          <p:cNvSpPr txBox="1"/>
          <p:nvPr/>
        </p:nvSpPr>
        <p:spPr>
          <a:xfrm>
            <a:off x="800099" y="2086655"/>
            <a:ext cx="10499871" cy="4466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</a:endParaRPr>
          </a:p>
          <a:p>
            <a:pPr marR="0" lvl="1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Policy advocacy – State</a:t>
            </a:r>
            <a:endParaRPr lang="en-US" sz="2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00100" marR="0" lvl="1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North Carolina Farm Act (SB 605) – D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efeated NCGA’s attempts to curtail the right of working North Carolinians to pursue workplace retaliation complaints in the courts</a:t>
            </a:r>
          </a:p>
          <a:p>
            <a:pPr marL="800100" marR="0" lvl="1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00100" marR="0" lvl="1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Putting North Carolina Back to Work Act (SB 116) – Helped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secure the Governor’s veto on a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legislative proposal to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withdraw early from federal supplemental unemployment benefits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914400" algn="l"/>
              </a:tabLst>
            </a:pPr>
            <a:endParaRPr lang="en-US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 lvl="1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914400" algn="l"/>
              </a:tabLst>
            </a:pPr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200"/>
              </a:spcAft>
            </a:pPr>
            <a:endParaRPr lang="en-US" sz="2400" dirty="0">
              <a:latin typeface="Aileron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050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6DDD39B-8F90-49B0-A41C-3FDF1388F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36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4A0E94D-9C3D-4C1A-90D6-E8FA2BB443F3}"/>
              </a:ext>
            </a:extLst>
          </p:cNvPr>
          <p:cNvSpPr txBox="1"/>
          <p:nvPr/>
        </p:nvSpPr>
        <p:spPr>
          <a:xfrm>
            <a:off x="800100" y="1367406"/>
            <a:ext cx="10499871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400" dirty="0">
                <a:latin typeface="Aileron SemiBold" panose="00000700000000000000" pitchFamily="50" charset="0"/>
              </a:rPr>
              <a:t>WORKERS’ RIGHTS – Successes this year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553758-0D09-4331-9D36-72E2C1CF39FD}"/>
              </a:ext>
            </a:extLst>
          </p:cNvPr>
          <p:cNvSpPr txBox="1"/>
          <p:nvPr/>
        </p:nvSpPr>
        <p:spPr>
          <a:xfrm>
            <a:off x="800100" y="2086654"/>
            <a:ext cx="4407331" cy="38077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</a:endParaRPr>
          </a:p>
          <a:p>
            <a:pPr marR="0" lvl="1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Policy advocacy – Federal</a:t>
            </a:r>
          </a:p>
          <a:p>
            <a:pPr marR="0" lvl="1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914400" algn="l"/>
              </a:tabLst>
            </a:pPr>
            <a:endParaRPr lang="en-US" sz="2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628650" lvl="1" indent="-171450" fontAlgn="base">
              <a:lnSpc>
                <a:spcPct val="107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Campaigned for the inclusion of 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four weeks of paid family and medical leave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and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funding for 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affordable childcare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the Build Back Better Act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200"/>
              </a:spcAft>
            </a:pPr>
            <a:endParaRPr lang="en-US" sz="2400" dirty="0">
              <a:latin typeface="Aileron" panose="00000500000000000000" pitchFamily="50" charset="0"/>
            </a:endParaRP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34D727CC-D723-4175-918C-5F60F468D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171" y="2123419"/>
            <a:ext cx="4609866" cy="1317105"/>
          </a:xfrm>
          <a:prstGeom prst="rect">
            <a:avLst/>
          </a:prstGeom>
        </p:spPr>
      </p:pic>
      <p:pic>
        <p:nvPicPr>
          <p:cNvPr id="5" name="Picture 4" descr="Text, email&#10;&#10;Description automatically generated">
            <a:extLst>
              <a:ext uri="{FF2B5EF4-FFF2-40B4-BE49-F238E27FC236}">
                <a16:creationId xmlns:a16="http://schemas.microsoft.com/office/drawing/2014/main" id="{29B2E711-9434-429C-AE97-84008CFF89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171" y="3608470"/>
            <a:ext cx="4609867" cy="1317105"/>
          </a:xfrm>
          <a:prstGeom prst="rect">
            <a:avLst/>
          </a:prstGeom>
        </p:spPr>
      </p:pic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8789C65F-468C-45C4-B7A4-3BB97D84BD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171" y="5121510"/>
            <a:ext cx="4609867" cy="131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90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6DDD39B-8F90-49B0-A41C-3FDF1388F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36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4A0E94D-9C3D-4C1A-90D6-E8FA2BB443F3}"/>
              </a:ext>
            </a:extLst>
          </p:cNvPr>
          <p:cNvSpPr txBox="1"/>
          <p:nvPr/>
        </p:nvSpPr>
        <p:spPr>
          <a:xfrm>
            <a:off x="800100" y="1367406"/>
            <a:ext cx="10499871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400" dirty="0">
                <a:latin typeface="Aileron SemiBold" panose="00000700000000000000" pitchFamily="50" charset="0"/>
              </a:rPr>
              <a:t>WORKERS’ RIGHTS – Work ahead in 2022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553758-0D09-4331-9D36-72E2C1CF39FD}"/>
              </a:ext>
            </a:extLst>
          </p:cNvPr>
          <p:cNvSpPr txBox="1"/>
          <p:nvPr/>
        </p:nvSpPr>
        <p:spPr>
          <a:xfrm>
            <a:off x="800100" y="2086654"/>
            <a:ext cx="10499870" cy="4408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</a:endParaRPr>
          </a:p>
          <a:p>
            <a:pPr marR="0" lvl="1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Litigation</a:t>
            </a:r>
          </a:p>
          <a:p>
            <a:pPr marR="0" lvl="1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Rulemaking process re: COVID workplace safety standards</a:t>
            </a:r>
          </a:p>
          <a:p>
            <a:pPr marR="0" lvl="1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914400" algn="l"/>
              </a:tabLst>
            </a:pPr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 lvl="1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Administrative advocacy</a:t>
            </a:r>
          </a:p>
          <a:p>
            <a:pPr marR="0" lvl="1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Engaging with NCDOL and NCDES to improve how the state enforces worker protections and distributes unemployment benefits</a:t>
            </a:r>
          </a:p>
          <a:p>
            <a:pPr marR="0" lvl="1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914400" algn="l"/>
              </a:tabLst>
            </a:pP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 lvl="1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Policy advocacy – State</a:t>
            </a:r>
          </a:p>
          <a:p>
            <a:pPr marR="0" lvl="1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Monitoring for and defending against anti-labor proposals</a:t>
            </a:r>
          </a:p>
          <a:p>
            <a:pPr marR="0" lvl="1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914400" algn="l"/>
              </a:tabLst>
            </a:pPr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 lvl="1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Policy advocacy – Federal</a:t>
            </a:r>
          </a:p>
          <a:p>
            <a:pPr marR="0" lvl="1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Pushing for Senate passage of Build Back Better Act; implementation (we hope!)</a:t>
            </a:r>
          </a:p>
        </p:txBody>
      </p:sp>
    </p:spTree>
    <p:extLst>
      <p:ext uri="{BB962C8B-B14F-4D97-AF65-F5344CB8AC3E}">
        <p14:creationId xmlns:p14="http://schemas.microsoft.com/office/powerpoint/2010/main" val="306179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10199</TotalTime>
  <Words>234</Words>
  <Application>Microsoft Office PowerPoint</Application>
  <PresentationFormat>Widescreen</PresentationFormat>
  <Paragraphs>35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Aileron</vt:lpstr>
      <vt:lpstr>Aileron SemiBold</vt:lpstr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Phyllis Nunn</dc:creator>
  <cp:lastModifiedBy>Ana Pardo</cp:lastModifiedBy>
  <cp:revision>2</cp:revision>
  <dcterms:created xsi:type="dcterms:W3CDTF">2021-11-22T17:25:22Z</dcterms:created>
  <dcterms:modified xsi:type="dcterms:W3CDTF">2021-11-29T19:34:11Z</dcterms:modified>
</cp:coreProperties>
</file>